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3" r:id="rId4"/>
  </p:sldMasterIdLst>
  <p:notesMasterIdLst>
    <p:notesMasterId r:id="rId9"/>
  </p:notesMasterIdLst>
  <p:handoutMasterIdLst>
    <p:handoutMasterId r:id="rId10"/>
  </p:handoutMasterIdLst>
  <p:sldIdLst>
    <p:sldId id="353" r:id="rId5"/>
    <p:sldId id="284" r:id="rId6"/>
    <p:sldId id="409" r:id="rId7"/>
    <p:sldId id="40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7693F9"/>
    <a:srgbClr val="485A4C"/>
    <a:srgbClr val="526255"/>
    <a:srgbClr val="3D5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8F4A9-C490-4BDD-9F1C-F3FB0985DD01}" v="11" dt="2026-02-20T14:28:52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123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Mateos" userId="403c7a83-7b23-4eea-b92d-22aa68f424c5" providerId="ADAL" clId="{D4617D72-B0B8-4FB4-8AC1-E7B3090224FE}"/>
    <pc:docChg chg="undo custSel addSld delSld modSld sldOrd">
      <pc:chgData name="Silvia Mateos" userId="403c7a83-7b23-4eea-b92d-22aa68f424c5" providerId="ADAL" clId="{D4617D72-B0B8-4FB4-8AC1-E7B3090224FE}" dt="2026-02-20T14:34:06.558" v="98" actId="2696"/>
      <pc:docMkLst>
        <pc:docMk/>
      </pc:docMkLst>
      <pc:sldChg chg="del">
        <pc:chgData name="Silvia Mateos" userId="403c7a83-7b23-4eea-b92d-22aa68f424c5" providerId="ADAL" clId="{D4617D72-B0B8-4FB4-8AC1-E7B3090224FE}" dt="2026-02-20T14:22:32.894" v="10" actId="47"/>
        <pc:sldMkLst>
          <pc:docMk/>
          <pc:sldMk cId="2759981022" sldId="261"/>
        </pc:sldMkLst>
      </pc:sldChg>
      <pc:sldChg chg="addSp delSp modSp mod">
        <pc:chgData name="Silvia Mateos" userId="403c7a83-7b23-4eea-b92d-22aa68f424c5" providerId="ADAL" clId="{D4617D72-B0B8-4FB4-8AC1-E7B3090224FE}" dt="2026-02-20T14:33:55.269" v="97" actId="1076"/>
        <pc:sldMkLst>
          <pc:docMk/>
          <pc:sldMk cId="1613007776" sldId="284"/>
        </pc:sldMkLst>
        <pc:spChg chg="mod">
          <ac:chgData name="Silvia Mateos" userId="403c7a83-7b23-4eea-b92d-22aa68f424c5" providerId="ADAL" clId="{D4617D72-B0B8-4FB4-8AC1-E7B3090224FE}" dt="2026-02-20T14:33:21.473" v="95" actId="1076"/>
          <ac:spMkLst>
            <pc:docMk/>
            <pc:sldMk cId="1613007776" sldId="284"/>
            <ac:spMk id="4" creationId="{6B34730D-B239-03AC-846B-446594859854}"/>
          </ac:spMkLst>
        </pc:spChg>
        <pc:spChg chg="del">
          <ac:chgData name="Silvia Mateos" userId="403c7a83-7b23-4eea-b92d-22aa68f424c5" providerId="ADAL" clId="{D4617D72-B0B8-4FB4-8AC1-E7B3090224FE}" dt="2026-02-20T14:22:19.250" v="6" actId="478"/>
          <ac:spMkLst>
            <pc:docMk/>
            <pc:sldMk cId="1613007776" sldId="284"/>
            <ac:spMk id="5" creationId="{CED15492-AC1C-5344-A62C-7CA94E0828A9}"/>
          </ac:spMkLst>
        </pc:spChg>
        <pc:spChg chg="del">
          <ac:chgData name="Silvia Mateos" userId="403c7a83-7b23-4eea-b92d-22aa68f424c5" providerId="ADAL" clId="{D4617D72-B0B8-4FB4-8AC1-E7B3090224FE}" dt="2026-02-20T14:22:22.062" v="7" actId="478"/>
          <ac:spMkLst>
            <pc:docMk/>
            <pc:sldMk cId="1613007776" sldId="284"/>
            <ac:spMk id="6" creationId="{3F7D23A7-F208-6A67-D391-C40883992007}"/>
          </ac:spMkLst>
        </pc:spChg>
        <pc:spChg chg="del">
          <ac:chgData name="Silvia Mateos" userId="403c7a83-7b23-4eea-b92d-22aa68f424c5" providerId="ADAL" clId="{D4617D72-B0B8-4FB4-8AC1-E7B3090224FE}" dt="2026-02-20T14:22:16.939" v="5" actId="478"/>
          <ac:spMkLst>
            <pc:docMk/>
            <pc:sldMk cId="1613007776" sldId="284"/>
            <ac:spMk id="8" creationId="{CB73F6BD-C59F-152C-6A90-507AB5589776}"/>
          </ac:spMkLst>
        </pc:spChg>
        <pc:spChg chg="add del mod">
          <ac:chgData name="Silvia Mateos" userId="403c7a83-7b23-4eea-b92d-22aa68f424c5" providerId="ADAL" clId="{D4617D72-B0B8-4FB4-8AC1-E7B3090224FE}" dt="2026-02-20T14:22:24.261" v="8" actId="478"/>
          <ac:spMkLst>
            <pc:docMk/>
            <pc:sldMk cId="1613007776" sldId="284"/>
            <ac:spMk id="9" creationId="{419209B6-1A75-39B5-B097-B4757550A1A9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1" creationId="{B39D0B09-E7A1-B5DE-132F-0ED6CE5FABDB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2" creationId="{75C1875A-C6B4-B5A5-CBC4-65C0C1327102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3" creationId="{DC3C5CFD-A23C-59EA-9547-02A36B399B54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4" creationId="{19ABF7EE-69AA-B24D-371E-A2DDC03765CD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5" creationId="{45363E4F-9F51-6BE5-E2F9-4CE8FD68BFD6}"/>
          </ac:spMkLst>
        </pc:spChg>
        <pc:spChg chg="add mod">
          <ac:chgData name="Silvia Mateos" userId="403c7a83-7b23-4eea-b92d-22aa68f424c5" providerId="ADAL" clId="{D4617D72-B0B8-4FB4-8AC1-E7B3090224FE}" dt="2026-02-20T14:33:55.269" v="97" actId="1076"/>
          <ac:spMkLst>
            <pc:docMk/>
            <pc:sldMk cId="1613007776" sldId="284"/>
            <ac:spMk id="16" creationId="{8000BF20-DDAA-7897-09F2-A3146F654DB6}"/>
          </ac:spMkLst>
        </pc:spChg>
        <pc:spChg chg="add mod">
          <ac:chgData name="Silvia Mateos" userId="403c7a83-7b23-4eea-b92d-22aa68f424c5" providerId="ADAL" clId="{D4617D72-B0B8-4FB4-8AC1-E7B3090224FE}" dt="2026-02-20T14:33:27.311" v="96" actId="1076"/>
          <ac:spMkLst>
            <pc:docMk/>
            <pc:sldMk cId="1613007776" sldId="284"/>
            <ac:spMk id="19" creationId="{B2FA5846-153E-9F2F-D1D0-F67D6B897F7C}"/>
          </ac:spMkLst>
        </pc:spChg>
        <pc:graphicFrameChg chg="add mod modGraphic">
          <ac:chgData name="Silvia Mateos" userId="403c7a83-7b23-4eea-b92d-22aa68f424c5" providerId="ADAL" clId="{D4617D72-B0B8-4FB4-8AC1-E7B3090224FE}" dt="2026-02-20T14:33:55.269" v="97" actId="1076"/>
          <ac:graphicFrameMkLst>
            <pc:docMk/>
            <pc:sldMk cId="1613007776" sldId="284"/>
            <ac:graphicFrameMk id="10" creationId="{5DEF67FF-6AB2-F5FD-A5CE-2ABA2946ADC9}"/>
          </ac:graphicFrameMkLst>
        </pc:graphicFrameChg>
        <pc:cxnChg chg="add mod">
          <ac:chgData name="Silvia Mateos" userId="403c7a83-7b23-4eea-b92d-22aa68f424c5" providerId="ADAL" clId="{D4617D72-B0B8-4FB4-8AC1-E7B3090224FE}" dt="2026-02-20T14:33:55.269" v="97" actId="1076"/>
          <ac:cxnSpMkLst>
            <pc:docMk/>
            <pc:sldMk cId="1613007776" sldId="284"/>
            <ac:cxnSpMk id="17" creationId="{D896340A-2BC9-BAEF-F695-3AB9E8438C9D}"/>
          </ac:cxnSpMkLst>
        </pc:cxnChg>
        <pc:cxnChg chg="add mod">
          <ac:chgData name="Silvia Mateos" userId="403c7a83-7b23-4eea-b92d-22aa68f424c5" providerId="ADAL" clId="{D4617D72-B0B8-4FB4-8AC1-E7B3090224FE}" dt="2026-02-20T14:33:55.269" v="97" actId="1076"/>
          <ac:cxnSpMkLst>
            <pc:docMk/>
            <pc:sldMk cId="1613007776" sldId="284"/>
            <ac:cxnSpMk id="18" creationId="{55183BE9-E322-B3C2-8956-917C75135B79}"/>
          </ac:cxnSpMkLst>
        </pc:cxnChg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1850932916" sldId="285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1916204997" sldId="286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901394735" sldId="288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424423718" sldId="289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658336899" sldId="291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4128450167" sldId="292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30025717" sldId="294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3928075084" sldId="295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4200505613" sldId="297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4083516135" sldId="298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118683926" sldId="299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185937879" sldId="303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1942034662" sldId="304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3226626154" sldId="305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2632243893" sldId="306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3464986064" sldId="307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1554300925" sldId="308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2541578774" sldId="310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3551463192" sldId="311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3901384227" sldId="312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2364008027" sldId="313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96504173" sldId="316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4240964309" sldId="317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1563665654" sldId="318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2513303197" sldId="319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1489793097" sldId="320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2329992844" sldId="327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3849676918" sldId="328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3073556388" sldId="329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3504580354" sldId="330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770214319" sldId="331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2584209643" sldId="332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1291429816" sldId="333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1402044601" sldId="334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1692605678" sldId="337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735565914" sldId="338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2859987730" sldId="339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3326673828" sldId="340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2387106126" sldId="341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371147327" sldId="342"/>
        </pc:sldMkLst>
      </pc:sldChg>
      <pc:sldChg chg="del">
        <pc:chgData name="Silvia Mateos" userId="403c7a83-7b23-4eea-b92d-22aa68f424c5" providerId="ADAL" clId="{D4617D72-B0B8-4FB4-8AC1-E7B3090224FE}" dt="2026-02-20T14:23:10.177" v="18" actId="2696"/>
        <pc:sldMkLst>
          <pc:docMk/>
          <pc:sldMk cId="969640058" sldId="343"/>
        </pc:sldMkLst>
      </pc:sldChg>
      <pc:sldChg chg="del">
        <pc:chgData name="Silvia Mateos" userId="403c7a83-7b23-4eea-b92d-22aa68f424c5" providerId="ADAL" clId="{D4617D72-B0B8-4FB4-8AC1-E7B3090224FE}" dt="2026-02-20T14:34:06.558" v="98" actId="2696"/>
        <pc:sldMkLst>
          <pc:docMk/>
          <pc:sldMk cId="1025498142" sldId="344"/>
        </pc:sldMkLst>
      </pc:sldChg>
      <pc:sldChg chg="modSp mod">
        <pc:chgData name="Silvia Mateos" userId="403c7a83-7b23-4eea-b92d-22aa68f424c5" providerId="ADAL" clId="{D4617D72-B0B8-4FB4-8AC1-E7B3090224FE}" dt="2026-02-20T14:21:48.692" v="2" actId="20577"/>
        <pc:sldMkLst>
          <pc:docMk/>
          <pc:sldMk cId="3609751567" sldId="353"/>
        </pc:sldMkLst>
        <pc:spChg chg="mod">
          <ac:chgData name="Silvia Mateos" userId="403c7a83-7b23-4eea-b92d-22aa68f424c5" providerId="ADAL" clId="{D4617D72-B0B8-4FB4-8AC1-E7B3090224FE}" dt="2026-02-20T14:21:48.692" v="2" actId="20577"/>
          <ac:spMkLst>
            <pc:docMk/>
            <pc:sldMk cId="3609751567" sldId="353"/>
            <ac:spMk id="4" creationId="{B8BC4548-BF34-403D-04C9-A21A67FD3478}"/>
          </ac:spMkLst>
        </pc:spChg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1073609503" sldId="357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3476183824" sldId="358"/>
        </pc:sldMkLst>
      </pc:sldChg>
      <pc:sldChg chg="del">
        <pc:chgData name="Silvia Mateos" userId="403c7a83-7b23-4eea-b92d-22aa68f424c5" providerId="ADAL" clId="{D4617D72-B0B8-4FB4-8AC1-E7B3090224FE}" dt="2026-02-20T14:23:03.126" v="17" actId="2696"/>
        <pc:sldMkLst>
          <pc:docMk/>
          <pc:sldMk cId="1522619915" sldId="388"/>
        </pc:sldMkLst>
      </pc:sldChg>
      <pc:sldChg chg="del">
        <pc:chgData name="Silvia Mateos" userId="403c7a83-7b23-4eea-b92d-22aa68f424c5" providerId="ADAL" clId="{D4617D72-B0B8-4FB4-8AC1-E7B3090224FE}" dt="2026-02-20T14:21:54.809" v="3" actId="47"/>
        <pc:sldMkLst>
          <pc:docMk/>
          <pc:sldMk cId="3397505945" sldId="390"/>
        </pc:sldMkLst>
      </pc:sldChg>
      <pc:sldChg chg="del">
        <pc:chgData name="Silvia Mateos" userId="403c7a83-7b23-4eea-b92d-22aa68f424c5" providerId="ADAL" clId="{D4617D72-B0B8-4FB4-8AC1-E7B3090224FE}" dt="2026-02-20T14:22:55.429" v="16" actId="2696"/>
        <pc:sldMkLst>
          <pc:docMk/>
          <pc:sldMk cId="924893797" sldId="407"/>
        </pc:sldMkLst>
      </pc:sldChg>
      <pc:sldChg chg="del">
        <pc:chgData name="Silvia Mateos" userId="403c7a83-7b23-4eea-b92d-22aa68f424c5" providerId="ADAL" clId="{D4617D72-B0B8-4FB4-8AC1-E7B3090224FE}" dt="2026-02-20T14:21:56.122" v="4" actId="47"/>
        <pc:sldMkLst>
          <pc:docMk/>
          <pc:sldMk cId="63359221" sldId="408"/>
        </pc:sldMkLst>
      </pc:sldChg>
      <pc:sldChg chg="addSp delSp modSp add mod">
        <pc:chgData name="Silvia Mateos" userId="403c7a83-7b23-4eea-b92d-22aa68f424c5" providerId="ADAL" clId="{D4617D72-B0B8-4FB4-8AC1-E7B3090224FE}" dt="2026-02-20T14:29:02.992" v="53" actId="1076"/>
        <pc:sldMkLst>
          <pc:docMk/>
          <pc:sldMk cId="789688262" sldId="408"/>
        </pc:sldMkLst>
        <pc:spChg chg="add mod">
          <ac:chgData name="Silvia Mateos" userId="403c7a83-7b23-4eea-b92d-22aa68f424c5" providerId="ADAL" clId="{D4617D72-B0B8-4FB4-8AC1-E7B3090224FE}" dt="2026-02-20T14:24:31.660" v="31"/>
          <ac:spMkLst>
            <pc:docMk/>
            <pc:sldMk cId="789688262" sldId="408"/>
            <ac:spMk id="5" creationId="{DB9C2DCB-2FCC-808E-087C-0AFF8FC3E44F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1" creationId="{22CBEA18-5252-8B80-9D81-914592D9B620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2" creationId="{B458C044-E43E-9186-15AA-84C02C526C32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3" creationId="{60A64C92-4787-6D2E-7195-9ED1C0C09ADC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4" creationId="{D88182FF-6053-70F7-D4AE-C0BB701F6836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5" creationId="{4099F11F-6C3F-DE60-773B-910790FC26B9}"/>
          </ac:spMkLst>
        </pc:spChg>
        <pc:spChg chg="del">
          <ac:chgData name="Silvia Mateos" userId="403c7a83-7b23-4eea-b92d-22aa68f424c5" providerId="ADAL" clId="{D4617D72-B0B8-4FB4-8AC1-E7B3090224FE}" dt="2026-02-20T14:23:18.739" v="19" actId="478"/>
          <ac:spMkLst>
            <pc:docMk/>
            <pc:sldMk cId="789688262" sldId="408"/>
            <ac:spMk id="16" creationId="{108B7675-B07B-070C-E309-C2842ADDBD7A}"/>
          </ac:spMkLst>
        </pc:spChg>
        <pc:graphicFrameChg chg="del">
          <ac:chgData name="Silvia Mateos" userId="403c7a83-7b23-4eea-b92d-22aa68f424c5" providerId="ADAL" clId="{D4617D72-B0B8-4FB4-8AC1-E7B3090224FE}" dt="2026-02-20T14:23:18.739" v="19" actId="478"/>
          <ac:graphicFrameMkLst>
            <pc:docMk/>
            <pc:sldMk cId="789688262" sldId="408"/>
            <ac:graphicFrameMk id="10" creationId="{FA5FEFB2-EAF8-9479-BD0A-55804F2DA5D2}"/>
          </ac:graphicFrameMkLst>
        </pc:graphicFrameChg>
        <pc:picChg chg="add mod">
          <ac:chgData name="Silvia Mateos" userId="403c7a83-7b23-4eea-b92d-22aa68f424c5" providerId="ADAL" clId="{D4617D72-B0B8-4FB4-8AC1-E7B3090224FE}" dt="2026-02-20T14:29:02.992" v="53" actId="1076"/>
          <ac:picMkLst>
            <pc:docMk/>
            <pc:sldMk cId="789688262" sldId="408"/>
            <ac:picMk id="6" creationId="{80CAA57B-DB16-7436-601E-3593CA6B5DD9}"/>
          </ac:picMkLst>
        </pc:picChg>
        <pc:cxnChg chg="del">
          <ac:chgData name="Silvia Mateos" userId="403c7a83-7b23-4eea-b92d-22aa68f424c5" providerId="ADAL" clId="{D4617D72-B0B8-4FB4-8AC1-E7B3090224FE}" dt="2026-02-20T14:23:18.739" v="19" actId="478"/>
          <ac:cxnSpMkLst>
            <pc:docMk/>
            <pc:sldMk cId="789688262" sldId="408"/>
            <ac:cxnSpMk id="17" creationId="{3B904736-4367-7ECA-356D-3B4FEF591E61}"/>
          </ac:cxnSpMkLst>
        </pc:cxnChg>
        <pc:cxnChg chg="del">
          <ac:chgData name="Silvia Mateos" userId="403c7a83-7b23-4eea-b92d-22aa68f424c5" providerId="ADAL" clId="{D4617D72-B0B8-4FB4-8AC1-E7B3090224FE}" dt="2026-02-20T14:23:18.739" v="19" actId="478"/>
          <ac:cxnSpMkLst>
            <pc:docMk/>
            <pc:sldMk cId="789688262" sldId="408"/>
            <ac:cxnSpMk id="18" creationId="{0D5D838A-7F75-1405-25F3-8B2D9F892937}"/>
          </ac:cxnSpMkLst>
        </pc:cxnChg>
      </pc:sldChg>
      <pc:sldChg chg="del">
        <pc:chgData name="Silvia Mateos" userId="403c7a83-7b23-4eea-b92d-22aa68f424c5" providerId="ADAL" clId="{D4617D72-B0B8-4FB4-8AC1-E7B3090224FE}" dt="2026-02-20T14:22:35.574" v="12" actId="47"/>
        <pc:sldMkLst>
          <pc:docMk/>
          <pc:sldMk cId="541724614" sldId="409"/>
        </pc:sldMkLst>
      </pc:sldChg>
      <pc:sldChg chg="addSp delSp modSp add mod ord">
        <pc:chgData name="Silvia Mateos" userId="403c7a83-7b23-4eea-b92d-22aa68f424c5" providerId="ADAL" clId="{D4617D72-B0B8-4FB4-8AC1-E7B3090224FE}" dt="2026-02-20T14:26:55.212" v="46" actId="1076"/>
        <pc:sldMkLst>
          <pc:docMk/>
          <pc:sldMk cId="4235598701" sldId="409"/>
        </pc:sldMkLst>
        <pc:spChg chg="add mod">
          <ac:chgData name="Silvia Mateos" userId="403c7a83-7b23-4eea-b92d-22aa68f424c5" providerId="ADAL" clId="{D4617D72-B0B8-4FB4-8AC1-E7B3090224FE}" dt="2026-02-20T14:24:04.720" v="27" actId="20577"/>
          <ac:spMkLst>
            <pc:docMk/>
            <pc:sldMk cId="4235598701" sldId="409"/>
            <ac:spMk id="5" creationId="{244A0342-3F05-C181-1679-0B4C70DC30ED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1" creationId="{26568E43-A90C-6C6D-E891-B44B2B0D4A0F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2" creationId="{B4B1F912-1E5D-C7C3-436C-3966C901FF26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3" creationId="{6D11B81C-057F-1E0F-5389-3A8650E154B3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4" creationId="{7BE39C7D-942F-8B5A-4360-B13E24D02E68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5" creationId="{20BE6CBD-7933-79C8-6EB7-993BFCF4A3E7}"/>
          </ac:spMkLst>
        </pc:spChg>
        <pc:spChg chg="del">
          <ac:chgData name="Silvia Mateos" userId="403c7a83-7b23-4eea-b92d-22aa68f424c5" providerId="ADAL" clId="{D4617D72-B0B8-4FB4-8AC1-E7B3090224FE}" dt="2026-02-20T14:23:22.659" v="20" actId="478"/>
          <ac:spMkLst>
            <pc:docMk/>
            <pc:sldMk cId="4235598701" sldId="409"/>
            <ac:spMk id="16" creationId="{3DE29030-FDB0-AD38-3BCD-1609FE250485}"/>
          </ac:spMkLst>
        </pc:spChg>
        <pc:graphicFrameChg chg="del">
          <ac:chgData name="Silvia Mateos" userId="403c7a83-7b23-4eea-b92d-22aa68f424c5" providerId="ADAL" clId="{D4617D72-B0B8-4FB4-8AC1-E7B3090224FE}" dt="2026-02-20T14:23:22.659" v="20" actId="478"/>
          <ac:graphicFrameMkLst>
            <pc:docMk/>
            <pc:sldMk cId="4235598701" sldId="409"/>
            <ac:graphicFrameMk id="10" creationId="{02597315-6093-1603-9533-071708F223F1}"/>
          </ac:graphicFrameMkLst>
        </pc:graphicFrameChg>
        <pc:picChg chg="add mod">
          <ac:chgData name="Silvia Mateos" userId="403c7a83-7b23-4eea-b92d-22aa68f424c5" providerId="ADAL" clId="{D4617D72-B0B8-4FB4-8AC1-E7B3090224FE}" dt="2026-02-20T14:26:55.212" v="46" actId="1076"/>
          <ac:picMkLst>
            <pc:docMk/>
            <pc:sldMk cId="4235598701" sldId="409"/>
            <ac:picMk id="7" creationId="{D619DD5C-97DF-F38D-6AB3-FEF47C2922B9}"/>
          </ac:picMkLst>
        </pc:picChg>
        <pc:cxnChg chg="del">
          <ac:chgData name="Silvia Mateos" userId="403c7a83-7b23-4eea-b92d-22aa68f424c5" providerId="ADAL" clId="{D4617D72-B0B8-4FB4-8AC1-E7B3090224FE}" dt="2026-02-20T14:23:22.659" v="20" actId="478"/>
          <ac:cxnSpMkLst>
            <pc:docMk/>
            <pc:sldMk cId="4235598701" sldId="409"/>
            <ac:cxnSpMk id="17" creationId="{F54D2E5F-064A-2DD0-9F41-986BBDB4A1F5}"/>
          </ac:cxnSpMkLst>
        </pc:cxnChg>
        <pc:cxnChg chg="del">
          <ac:chgData name="Silvia Mateos" userId="403c7a83-7b23-4eea-b92d-22aa68f424c5" providerId="ADAL" clId="{D4617D72-B0B8-4FB4-8AC1-E7B3090224FE}" dt="2026-02-20T14:23:22.659" v="20" actId="478"/>
          <ac:cxnSpMkLst>
            <pc:docMk/>
            <pc:sldMk cId="4235598701" sldId="409"/>
            <ac:cxnSpMk id="18" creationId="{21B674E6-42DF-3A7C-127F-2835960C41B9}"/>
          </ac:cxnSpMkLst>
        </pc:cxnChg>
      </pc:sldChg>
      <pc:sldChg chg="del">
        <pc:chgData name="Silvia Mateos" userId="403c7a83-7b23-4eea-b92d-22aa68f424c5" providerId="ADAL" clId="{D4617D72-B0B8-4FB4-8AC1-E7B3090224FE}" dt="2026-02-20T14:22:36.453" v="13" actId="47"/>
        <pc:sldMkLst>
          <pc:docMk/>
          <pc:sldMk cId="635832374" sldId="410"/>
        </pc:sldMkLst>
      </pc:sldChg>
      <pc:sldChg chg="del">
        <pc:chgData name="Silvia Mateos" userId="403c7a83-7b23-4eea-b92d-22aa68f424c5" providerId="ADAL" clId="{D4617D72-B0B8-4FB4-8AC1-E7B3090224FE}" dt="2026-02-20T14:22:34.129" v="11" actId="47"/>
        <pc:sldMkLst>
          <pc:docMk/>
          <pc:sldMk cId="1493468502" sldId="4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BDD366-CA65-335D-CBFF-093A1DA303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5FF313-B68F-9094-10D7-5155A4D3D9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31181-C68D-7B4A-B1AC-D8FBB24EE932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FC29FD-FB55-F6D3-EED1-B5B5BF96ED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4EFA3-D21A-DA4E-BF05-C1BA768653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9F6E1-502C-6D40-9D83-824A2B882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90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0A966-2721-FA47-B143-5C709A3D3FD5}" type="datetimeFigureOut">
              <a:rPr lang="en-GB" smtClean="0"/>
              <a:t>20/02/2026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E25E8-C4CC-2A49-B8D1-D4385827B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6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sv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5C7473-F98C-E78C-2BE0-E20ABEA9EC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D29C3-FB61-1249-BD8B-3EE434430060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9805964-7F72-B28E-14A4-5FAE454FA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9F4634-A301-6963-57D0-9226315A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293" y="4532865"/>
            <a:ext cx="11683120" cy="501804"/>
          </a:xfrm>
        </p:spPr>
        <p:txBody>
          <a:bodyPr/>
          <a:lstStyle>
            <a:lvl1pPr algn="ctr">
              <a:defRPr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630817-F8F8-9E56-EA0E-49C4CD49BFC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9216" y="1504723"/>
            <a:ext cx="8193569" cy="384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228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_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3F8375-A68E-B4DC-226E-E2F690A549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DA5142-0A7A-7640-BA6F-AA29030E1FB8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0F3CA71-A7F5-F0C6-8791-43C700944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A7DA1DD-DDEA-3410-0432-B4BE70CA01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595E73D5-8003-2253-DE18-84C1869804F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2399010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C0EBF0-EB39-0CE2-40E9-7A6B46FDFD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962E91-CEC4-C040-8C5B-523B258E1F0D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0F3CA71-A7F5-F0C6-8791-43C700944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05B35E4B-E791-527A-4208-9076003A9B1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4879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Section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AA0A2C9-7C7D-B74B-A1AC-89D91B3E9E5A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bg2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08EBA7-80C1-4D3F-FF62-1F2407804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E651AE9-8198-C5DA-94E1-244D198209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bg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537105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Section Divi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880F84-148B-C845-AA12-E6BC3377CFFA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bg2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08EBA7-80C1-4D3F-FF62-1F2407804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66A70A3-F1DE-4470-57FA-C5CD55249EF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bg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064521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Section 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270D24-50B4-9A48-8CB1-2C3CF77DBEFF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bg2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08EBA7-80C1-4D3F-FF62-1F2407804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3B189BBF-60E1-31CF-CC8B-E07540BC2D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bg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46658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Section 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A9281DF-F961-6D40-B469-CEB36F5F73C4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89BA38B2-F4D6-A3AB-758B-4C1CC2D3A1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572193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9518B-1DA0-F67B-000C-1F31D5D250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949" y="138704"/>
            <a:ext cx="6711950" cy="2748188"/>
          </a:xfrm>
        </p:spPr>
        <p:txBody>
          <a:bodyPr wrap="square">
            <a:noAutofit/>
          </a:bodyPr>
          <a:lstStyle>
            <a:lvl1pPr>
              <a:defRPr sz="6600"/>
            </a:lvl1pPr>
          </a:lstStyle>
          <a:p>
            <a:r>
              <a:rPr lang="en-GB"/>
              <a:t>Page heading goes </a:t>
            </a:r>
            <a:br>
              <a:rPr lang="en-GB"/>
            </a:br>
            <a:r>
              <a:rPr lang="en-GB"/>
              <a:t>here across two </a:t>
            </a:r>
            <a:br>
              <a:rPr lang="en-GB"/>
            </a:br>
            <a:r>
              <a:rPr lang="en-GB"/>
              <a:t>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D68C7-1414-EC0E-AAAC-A2675FB9B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6CF3-BB77-4546-8CFA-8761ED8672A8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4CC547-362F-FB4B-3BBD-C9B7B6DE9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40E85-092E-4746-4982-8C78A36F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99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000"/>
            <a:ext cx="3724276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EAE9-D0E0-7846-B483-424931C989B4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00BFE07-65B7-FC19-C60E-D792A7FC45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1413" y="252414"/>
            <a:ext cx="5715000" cy="56538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945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586" y="198000"/>
            <a:ext cx="3722689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7E67D56-FB7A-63E3-20CC-996FF75E02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1413" y="5092065"/>
            <a:ext cx="5714999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3" y="252413"/>
            <a:ext cx="5715000" cy="47371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10121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000"/>
            <a:ext cx="3724276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6B1F-B041-FD45-9C5A-F3337E31C546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7E67D56-FB7A-63E3-20CC-996FF75E02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21413" y="5092065"/>
            <a:ext cx="5714999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2" y="0"/>
            <a:ext cx="5970587" cy="4989513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9D01B4B-6C2F-6D05-692D-C240E818D0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294" y="1857376"/>
            <a:ext cx="4720344" cy="40546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292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Slide_wh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0910DF-CBB1-A755-0461-FB43C8D7F0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7EC5C3-A81F-F547-8AE1-3E6283688428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2FC343-491A-D668-E498-ABCF3E8E7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0DBAF34-812A-B17B-8C55-28C16C56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293" y="4532865"/>
            <a:ext cx="11683120" cy="501804"/>
          </a:xfrm>
        </p:spPr>
        <p:txBody>
          <a:bodyPr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454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Conta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E16B-DBD3-C948-8CC1-06204B49C18A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2" y="252413"/>
            <a:ext cx="5714999" cy="47371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9D01B4B-6C2F-6D05-692D-C240E818D0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294" y="1062990"/>
            <a:ext cx="4720344" cy="484900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8DDDFB9-2CAE-CCF3-B0A7-65970AA2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Firstname</a:t>
            </a:r>
            <a:r>
              <a:rPr lang="en-GB"/>
              <a:t> Surname</a:t>
            </a:r>
          </a:p>
        </p:txBody>
      </p:sp>
    </p:spTree>
    <p:extLst>
      <p:ext uri="{BB962C8B-B14F-4D97-AF65-F5344CB8AC3E}">
        <p14:creationId xmlns:p14="http://schemas.microsoft.com/office/powerpoint/2010/main" val="2332529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102DB-611F-4122-4332-17E5D1EEB7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01970"/>
            <a:ext cx="11683120" cy="4460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E9DF8-32F8-A32C-C61E-A6FD3031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4BD18-1552-6B49-99BD-73CA9EB86D55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891CF-AA6F-A623-7CCD-EBE93E879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3EEE1B-8209-8990-89E1-CE0C3950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CDEF53C7-D330-EC6A-E330-E42E0C57D0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3294" y="1828800"/>
            <a:ext cx="3724981" cy="2086119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spcBef>
                <a:spcPts val="600"/>
              </a:spcBef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EE9E2412-5BCF-7A8D-CF08-E5BAC0B211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292" y="4144667"/>
            <a:ext cx="3724983" cy="197584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FBF78C3-F323-F917-E891-4DB07A3078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2277" y="1828800"/>
            <a:ext cx="3724981" cy="2086119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spcBef>
                <a:spcPts val="600"/>
              </a:spcBef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C89D8200-3FE6-125A-FA1F-659BF007B8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32275" y="4144667"/>
            <a:ext cx="3724983" cy="197584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1B759B1-2B82-7037-DF17-7A5C831017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13729" y="1828800"/>
            <a:ext cx="3724981" cy="2086119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spcBef>
                <a:spcPts val="600"/>
              </a:spcBef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135A06C5-BA28-CE2A-A1A7-10D68AD588E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13727" y="4144667"/>
            <a:ext cx="3724983" cy="197584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4F56911-C75B-BCB6-A0D9-823A08D2D84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54000" y="3706628"/>
            <a:ext cx="1061998" cy="323165"/>
          </a:xfrm>
        </p:spPr>
        <p:txBody>
          <a:bodyPr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7778149-26E4-6A28-E125-DDF74C4E5B0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32275" y="3706628"/>
            <a:ext cx="1061998" cy="323165"/>
          </a:xfrm>
        </p:spPr>
        <p:txBody>
          <a:bodyPr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985D8472-453E-FB89-7DE4-B49F0451083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212138" y="3706628"/>
            <a:ext cx="1061998" cy="323165"/>
          </a:xfrm>
        </p:spPr>
        <p:txBody>
          <a:bodyPr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632920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Figures Fl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1AA1B-9C2F-3F26-3ED0-DC652B01E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5388-E0EA-154D-83AD-BCEDFA8F3BE8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5E9EF-669B-159D-1542-B1902FC7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E780F-D7B1-F94F-005F-2A7ED4B0F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76D2419-EE4E-D7C4-4C00-CB7024DA0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621"/>
            <a:ext cx="3724276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9650AEE-F6F5-38BE-A5FA-9D44307E9C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1413" y="280989"/>
            <a:ext cx="5715000" cy="218651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B50A572-C405-400C-D68F-387EE20DAC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2854174"/>
            <a:ext cx="2160000" cy="2160000"/>
          </a:xfrm>
          <a:prstGeom prst="ellipse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/>
            </a:lvl1pPr>
            <a:lvl2pPr algn="ctr">
              <a:spcBef>
                <a:spcPts val="0"/>
              </a:spcBef>
              <a:defRPr sz="1400"/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22C4EE15-94A4-19E4-A022-6EAE0C963E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34603" y="2854174"/>
            <a:ext cx="2160000" cy="2160000"/>
          </a:xfrm>
          <a:prstGeom prst="ellipse">
            <a:avLst/>
          </a:prstGeom>
          <a:solidFill>
            <a:schemeClr val="accent5"/>
          </a:solidFill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/>
            </a:lvl1pPr>
            <a:lvl2pPr algn="ctr">
              <a:spcBef>
                <a:spcPts val="0"/>
              </a:spcBef>
              <a:defRPr sz="1400"/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BFBD33A-5655-1B44-69EB-979949F0F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5206" y="2854174"/>
            <a:ext cx="2160000" cy="2160000"/>
          </a:xfrm>
          <a:prstGeom prst="ellipse">
            <a:avLst/>
          </a:prstGeom>
          <a:solidFill>
            <a:schemeClr val="accent2"/>
          </a:solidFill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bg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bg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A40E8132-F802-4BDD-CAE6-20B40ED008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95809" y="2854174"/>
            <a:ext cx="2160000" cy="2160000"/>
          </a:xfrm>
          <a:prstGeom prst="ellipse">
            <a:avLst/>
          </a:prstGeom>
          <a:solidFill>
            <a:schemeClr val="accent6"/>
          </a:solidFill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bg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bg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8B22B4DD-3332-3BEE-044C-6E0BEF1EE9C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76413" y="2854174"/>
            <a:ext cx="2160000" cy="21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bg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bg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</p:spTree>
    <p:extLst>
      <p:ext uri="{BB962C8B-B14F-4D97-AF65-F5344CB8AC3E}">
        <p14:creationId xmlns:p14="http://schemas.microsoft.com/office/powerpoint/2010/main" val="6666103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Figure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A36CAC-3A79-C76C-76BE-5056ED1694F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331129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8AB299F-C02E-15FF-E2F5-311D7BDDF9A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708007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FB3E68B-F8D6-F314-34BC-FD42AB09F7A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84886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888DF343-9404-169B-0906-9E7D3888819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492892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1AA1B-9C2F-3F26-3ED0-DC652B01E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A22B2-6C45-0447-9EBC-AE45065F1BE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5E9EF-669B-159D-1542-B1902FC7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E780F-D7B1-F94F-005F-2A7ED4B0F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76D2419-EE4E-D7C4-4C00-CB7024DA0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394"/>
            <a:ext cx="3724982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9650AEE-F6F5-38BE-A5FA-9D44307E9C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1413" y="280989"/>
            <a:ext cx="5715000" cy="218651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B50A572-C405-400C-D68F-387EE20DAC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1129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22C4EE15-94A4-19E4-A022-6EAE0C963E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7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BFBD33A-5655-1B44-69EB-979949F0F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4886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A40E8132-F802-4BDD-CAE6-20B40ED008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92892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</p:spTree>
    <p:extLst>
      <p:ext uri="{BB962C8B-B14F-4D97-AF65-F5344CB8AC3E}">
        <p14:creationId xmlns:p14="http://schemas.microsoft.com/office/powerpoint/2010/main" val="2784008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xt and Figure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A36CAC-3A79-C76C-76BE-5056ED1694F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54000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8AB299F-C02E-15FF-E2F5-311D7BDDF9A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634603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FB3E68B-F8D6-F314-34BC-FD42AB09F7A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15205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888DF343-9404-169B-0906-9E7D3888819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395809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AAF4CF04-A458-B657-FCA7-7457400B54F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776413" y="2854174"/>
            <a:ext cx="2160000" cy="21600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1AA1B-9C2F-3F26-3ED0-DC652B01E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A22B2-6C45-0447-9EBC-AE45065F1BE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5E9EF-669B-159D-1542-B1902FC7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E780F-D7B1-F94F-005F-2A7ED4B0F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76D2419-EE4E-D7C4-4C00-CB7024DA0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394"/>
            <a:ext cx="3724982" cy="1499000"/>
          </a:xfrm>
        </p:spPr>
        <p:txBody>
          <a:bodyPr wrap="square">
            <a:spAutoFit/>
          </a:bodyPr>
          <a:lstStyle/>
          <a:p>
            <a:r>
              <a:rPr lang="en-GB"/>
              <a:t>Page heading goes here across two or three lines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9650AEE-F6F5-38BE-A5FA-9D44307E9C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1413" y="280989"/>
            <a:ext cx="5715000" cy="218651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B50A572-C405-400C-D68F-387EE20DAC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22C4EE15-94A4-19E4-A022-6EAE0C963E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34603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BFBD33A-5655-1B44-69EB-979949F0F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5206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A40E8132-F802-4BDD-CAE6-20B40ED008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95809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8B22B4DD-3332-3BEE-044C-6E0BEF1EE9C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76413" y="2854174"/>
            <a:ext cx="2160000" cy="2160000"/>
          </a:xfrm>
          <a:prstGeom prst="rect">
            <a:avLst/>
          </a:prstGeom>
          <a:noFill/>
        </p:spPr>
        <p:txBody>
          <a:bodyPr anchor="ctr"/>
          <a:lstStyle>
            <a:lvl1pPr algn="ctr">
              <a:spcBef>
                <a:spcPts val="0"/>
              </a:spcBef>
              <a:spcAft>
                <a:spcPts val="600"/>
              </a:spcAft>
              <a:defRPr sz="44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1625" indent="0" algn="ctr">
              <a:buNone/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##</a:t>
            </a:r>
          </a:p>
          <a:p>
            <a:pPr lvl="1"/>
            <a:r>
              <a:rPr lang="en-GB"/>
              <a:t>Second </a:t>
            </a:r>
            <a:br>
              <a:rPr lang="en-GB"/>
            </a:br>
            <a:r>
              <a:rPr lang="en-GB"/>
              <a:t>level</a:t>
            </a:r>
          </a:p>
        </p:txBody>
      </p:sp>
    </p:spTree>
    <p:extLst>
      <p:ext uri="{BB962C8B-B14F-4D97-AF65-F5344CB8AC3E}">
        <p14:creationId xmlns:p14="http://schemas.microsoft.com/office/powerpoint/2010/main" val="1953394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248588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763878"/>
            <a:ext cx="5717295" cy="889282"/>
          </a:xfrm>
        </p:spPr>
        <p:txBody>
          <a:bodyPr wrap="square">
            <a:sp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GB"/>
              <a:t>Title over </a:t>
            </a:r>
            <a:br>
              <a:rPr lang="en-GB"/>
            </a:br>
            <a:r>
              <a:rPr lang="en-GB"/>
              <a:t>two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AF8F-89BA-B344-99E0-0EC62E3D633A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269050-0ABD-C6B6-81E7-A1EBF0B48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54000" y="4176713"/>
            <a:ext cx="1735138" cy="542925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Logotype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A3810DA-E025-4C49-0A0A-A95C2A5E8D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8500" y="4176713"/>
            <a:ext cx="2732088" cy="17684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91C5157-2BFE-509B-40E5-419E63919E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21413" y="4176713"/>
            <a:ext cx="2732088" cy="17684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AD715284-FB32-CA7A-A1D2-154BE0E19A7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09088" y="4176713"/>
            <a:ext cx="2732088" cy="17684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3A8E246-D876-8AD1-129A-108AA265147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1587589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8364" y="0"/>
            <a:ext cx="4973636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9625-A631-3A4B-ABA5-733FACC2C918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6FEF8F6-3C88-B836-C3F2-BBE473FA67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01970"/>
            <a:ext cx="5715707" cy="446084"/>
          </a:xfrm>
        </p:spPr>
        <p:txBody>
          <a:bodyPr/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0FB7F3-6934-89C4-1803-CE3024F0D2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13" y="1851775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11CFE741-9022-B852-D0E3-241772F4DC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22043" y="1851775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D112B3-D40F-0B32-3598-115C871AF4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39749" y="4333061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AB1B94C1-E369-C57D-30CB-98832CFD1AA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2688248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phic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973636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8D8542-B687-2746-8115-A32D7ECE5FD0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6FEF8F6-3C88-B836-C3F2-BBE473FA67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7638" y="201970"/>
            <a:ext cx="5715707" cy="446084"/>
          </a:xfrm>
        </p:spPr>
        <p:txBody>
          <a:bodyPr/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0FB7F3-6934-89C4-1803-CE3024F0D2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09358" y="1851775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11CFE741-9022-B852-D0E3-241772F4DC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96388" y="1851775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D112B3-D40F-0B32-3598-115C871AF4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14094" y="4333061"/>
            <a:ext cx="2249487" cy="157722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="0"/>
            </a:lvl1pPr>
            <a:lvl2pPr>
              <a:spcAft>
                <a:spcPts val="400"/>
              </a:spcAft>
              <a:defRPr sz="1400"/>
            </a:lvl2pPr>
            <a:lvl3pPr marL="237600" indent="-237600">
              <a:defRPr sz="1400"/>
            </a:lvl3pPr>
            <a:lvl4pPr marL="597600" indent="-237600">
              <a:defRPr sz="1400"/>
            </a:lvl4pPr>
            <a:lvl5pPr>
              <a:defRPr sz="1200"/>
            </a:lvl5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F50BBBF-8952-5C10-C776-AF29047E9BE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54000" y="252413"/>
            <a:ext cx="1901043" cy="1901043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939E1A2-78F8-1220-9212-14E1E9AC8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5" name="Text Placeholder 19">
            <a:extLst>
              <a:ext uri="{FF2B5EF4-FFF2-40B4-BE49-F238E27FC236}">
                <a16:creationId xmlns:a16="http://schemas.microsoft.com/office/drawing/2014/main" id="{C844511D-8C87-59AC-0FD7-6424CAB361B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53293" y="3267417"/>
            <a:ext cx="1061998" cy="323165"/>
          </a:xfr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1334411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0CD7E6-E521-4D4B-ACBA-BCA7DE12E43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788106"/>
            <a:ext cx="11682413" cy="3451848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EF9541-8065-6F79-F5B8-F128F23E6DF0}"/>
              </a:ext>
            </a:extLst>
          </p:cNvPr>
          <p:cNvGrpSpPr/>
          <p:nvPr/>
        </p:nvGrpSpPr>
        <p:grpSpPr>
          <a:xfrm>
            <a:off x="6007164" y="1157873"/>
            <a:ext cx="177672" cy="4410643"/>
            <a:chOff x="6007164" y="1157873"/>
            <a:chExt cx="177672" cy="441064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1157873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28248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081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B0232D5-5314-1C45-A7DF-66536A84F1A8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EF9541-8065-6F79-F5B8-F128F23E6DF0}"/>
              </a:ext>
            </a:extLst>
          </p:cNvPr>
          <p:cNvGrpSpPr/>
          <p:nvPr/>
        </p:nvGrpSpPr>
        <p:grpSpPr>
          <a:xfrm>
            <a:off x="6007164" y="1157873"/>
            <a:ext cx="177672" cy="4410643"/>
            <a:chOff x="6007164" y="1157873"/>
            <a:chExt cx="177672" cy="441064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1157873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28248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EC6F90E2-2D87-59A9-A865-3391EBC7F1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788106"/>
            <a:ext cx="11682413" cy="3451848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547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_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0910DF-CBB1-A755-0461-FB43C8D7F0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EA7EC5C3-A81F-F547-8AE1-3E6283688428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2FC343-491A-D668-E498-ABCF3E8E7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0DBAF34-812A-B17B-8C55-28C16C56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293" y="4532865"/>
            <a:ext cx="11683120" cy="501804"/>
          </a:xfrm>
        </p:spPr>
        <p:txBody>
          <a:bodyPr/>
          <a:lstStyle>
            <a:lvl1pPr algn="ctr">
              <a:defRPr cap="all" baseline="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111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Brow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D3DFFA-CF91-9D41-B473-ED192A00EDE3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EF9541-8065-6F79-F5B8-F128F23E6DF0}"/>
              </a:ext>
            </a:extLst>
          </p:cNvPr>
          <p:cNvGrpSpPr/>
          <p:nvPr/>
        </p:nvGrpSpPr>
        <p:grpSpPr>
          <a:xfrm>
            <a:off x="6007164" y="1157873"/>
            <a:ext cx="177672" cy="4410643"/>
            <a:chOff x="6007164" y="1157873"/>
            <a:chExt cx="177672" cy="441064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1157873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28248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B23F29F9-5B76-6CCA-D8F1-0E28E9C797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788106"/>
            <a:ext cx="11682413" cy="3451848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304427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BF1B4-09BF-A444-B1AF-3CB26A9C88FA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788106"/>
            <a:ext cx="11682413" cy="3451848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tx2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EF9541-8065-6F79-F5B8-F128F23E6DF0}"/>
              </a:ext>
            </a:extLst>
          </p:cNvPr>
          <p:cNvGrpSpPr/>
          <p:nvPr/>
        </p:nvGrpSpPr>
        <p:grpSpPr>
          <a:xfrm>
            <a:off x="6007164" y="1157873"/>
            <a:ext cx="177672" cy="4410643"/>
            <a:chOff x="6007164" y="1157873"/>
            <a:chExt cx="177672" cy="441064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1157873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28248"/>
              <a:ext cx="177672" cy="1402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1522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+Quot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0CD7E6-E521-4D4B-ACBA-BCA7DE12E43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3240880"/>
            <a:ext cx="11682413" cy="2243139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DB1A8C-F641-D09D-4017-9C40391CD285}"/>
              </a:ext>
            </a:extLst>
          </p:cNvPr>
          <p:cNvGrpSpPr/>
          <p:nvPr/>
        </p:nvGrpSpPr>
        <p:grpSpPr>
          <a:xfrm>
            <a:off x="6007164" y="2920114"/>
            <a:ext cx="177672" cy="2884670"/>
            <a:chOff x="6007164" y="2704628"/>
            <a:chExt cx="177672" cy="2884670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2704628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49030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46274685-0278-D2FF-47FB-D5803B119C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7980" y="554213"/>
            <a:ext cx="1834454" cy="1834454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227010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+Quote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0CD7E6-E521-4D4B-ACBA-BCA7DE12E43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3240880"/>
            <a:ext cx="11682413" cy="2243139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DB1A8C-F641-D09D-4017-9C40391CD285}"/>
              </a:ext>
            </a:extLst>
          </p:cNvPr>
          <p:cNvGrpSpPr/>
          <p:nvPr/>
        </p:nvGrpSpPr>
        <p:grpSpPr>
          <a:xfrm>
            <a:off x="6007164" y="2920114"/>
            <a:ext cx="177672" cy="2884670"/>
            <a:chOff x="6007164" y="2704628"/>
            <a:chExt cx="177672" cy="2884670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2704628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49030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9BF31A1C-9A13-2DB8-20B3-F2DA10CB8B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7980" y="554213"/>
            <a:ext cx="1834454" cy="1834454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54877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+Quote Brow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0CD7E6-E521-4D4B-ACBA-BCA7DE12E43F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3240880"/>
            <a:ext cx="11682413" cy="2243139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DB1A8C-F641-D09D-4017-9C40391CD285}"/>
              </a:ext>
            </a:extLst>
          </p:cNvPr>
          <p:cNvGrpSpPr/>
          <p:nvPr/>
        </p:nvGrpSpPr>
        <p:grpSpPr>
          <a:xfrm>
            <a:off x="6007164" y="2920114"/>
            <a:ext cx="177672" cy="2884670"/>
            <a:chOff x="6007164" y="2704628"/>
            <a:chExt cx="177672" cy="2884670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2704628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49030"/>
              <a:ext cx="177672" cy="14026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0AF745B4-C143-3FC4-B4D4-BF3048FC41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7980" y="554213"/>
            <a:ext cx="1834454" cy="1834454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88355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+Quote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0CD7E6-E521-4D4B-ACBA-BCA7DE12E43F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7E8BEC-CEC4-899E-93DA-78822C3905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3240880"/>
            <a:ext cx="11682413" cy="2243139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tx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DB1A8C-F641-D09D-4017-9C40391CD285}"/>
              </a:ext>
            </a:extLst>
          </p:cNvPr>
          <p:cNvGrpSpPr/>
          <p:nvPr/>
        </p:nvGrpSpPr>
        <p:grpSpPr>
          <a:xfrm>
            <a:off x="6007164" y="2920114"/>
            <a:ext cx="177672" cy="2884670"/>
            <a:chOff x="6007164" y="2704628"/>
            <a:chExt cx="177672" cy="2884670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07C2031-7984-C215-4749-B42B8C4D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07164" y="2704628"/>
              <a:ext cx="177672" cy="14026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E3328A5-F580-CF0A-AD73-CA7D35DE7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007164" y="5449030"/>
              <a:ext cx="177672" cy="140268"/>
            </a:xfrm>
            <a:prstGeom prst="rect">
              <a:avLst/>
            </a:prstGeom>
          </p:spPr>
        </p:pic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D45E7-6CE1-3DF8-86F4-6B4A8C0576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7980" y="554213"/>
            <a:ext cx="1834454" cy="1834454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886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Background Image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4D56DD-DE8D-A5CF-E8A8-2A6F379FAE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43728-B59F-C126-2889-FFE543B7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CA94BE-2813-9347-A784-4B802011CE8E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6B634-1952-4ACA-9759-36186C3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89005-E8C8-9501-B26A-A499F9E8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A109930-6967-6B74-6349-5E5A80579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6179FF8E-4ED0-5899-4CE6-6AEAC134B9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788106"/>
            <a:ext cx="11682413" cy="3451848"/>
          </a:xfrm>
        </p:spPr>
        <p:txBody>
          <a:bodyPr anchor="ctr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3400"/>
              </a:spcAft>
              <a:defRPr sz="4600" b="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text styles</a:t>
            </a:r>
          </a:p>
          <a:p>
            <a:pPr lvl="1"/>
            <a:r>
              <a:rPr lang="en-GB"/>
              <a:t>Second level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0EB9A4-32CD-1528-35EF-720CEDAECB2F}"/>
              </a:ext>
            </a:extLst>
          </p:cNvPr>
          <p:cNvGrpSpPr/>
          <p:nvPr/>
        </p:nvGrpSpPr>
        <p:grpSpPr>
          <a:xfrm>
            <a:off x="6007164" y="1157873"/>
            <a:ext cx="177672" cy="4410643"/>
            <a:chOff x="6007164" y="1157873"/>
            <a:chExt cx="177672" cy="4410643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739AEF8B-180F-1C13-A499-F52AF66C3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07164" y="1157873"/>
              <a:ext cx="177672" cy="140268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C42E1390-943E-2C87-9967-B64D31B81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0800000">
              <a:off x="6007164" y="5428248"/>
              <a:ext cx="177672" cy="140268"/>
            </a:xfrm>
            <a:prstGeom prst="rect">
              <a:avLst/>
            </a:prstGeom>
          </p:spPr>
        </p:pic>
      </p:grpSp>
      <p:sp>
        <p:nvSpPr>
          <p:cNvPr id="23" name="Text Placeholder 19">
            <a:extLst>
              <a:ext uri="{FF2B5EF4-FFF2-40B4-BE49-F238E27FC236}">
                <a16:creationId xmlns:a16="http://schemas.microsoft.com/office/drawing/2014/main" id="{FD8BE43B-147D-6275-F75C-DD5703CB04A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5418451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Image and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3725689" cy="149900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Page heading goes here across two 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758B5B2-7C70-8DA7-5A9A-24BA5A0EB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CD26A239-BAB2-6E59-B0AF-03CB965610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7025949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ding Plus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586344"/>
            <a:ext cx="12192000" cy="5271655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9693981" cy="501804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Page heading on one 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758B5B2-7C70-8DA7-5A9A-24BA5A0EB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5F67DE5D-1CE3-1001-0E1F-ADCC79B5F22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1818263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14525790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ding Plus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DF2A00-922F-464A-26C7-E19340BBDBBC}"/>
              </a:ext>
            </a:extLst>
          </p:cNvPr>
          <p:cNvSpPr/>
          <p:nvPr userDrawn="1"/>
        </p:nvSpPr>
        <p:spPr>
          <a:xfrm>
            <a:off x="6221413" y="252413"/>
            <a:ext cx="5715000" cy="50123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8A549B-346C-31A1-01C6-054C52626DD3}"/>
              </a:ext>
            </a:extLst>
          </p:cNvPr>
          <p:cNvSpPr/>
          <p:nvPr/>
        </p:nvSpPr>
        <p:spPr>
          <a:xfrm>
            <a:off x="254000" y="252413"/>
            <a:ext cx="5715000" cy="5012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3916DDD-E31E-F157-4BA2-6D173A6F92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92213" y="4253345"/>
            <a:ext cx="3781425" cy="101080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201600" indent="-201600">
              <a:defRPr sz="1200">
                <a:solidFill>
                  <a:schemeClr val="bg1"/>
                </a:solidFill>
              </a:defRPr>
            </a:lvl3pPr>
            <a:lvl4pPr marL="561600" indent="-201600">
              <a:defRPr sz="1200"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589DB276-333E-72A6-706C-497962B0E6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61213" y="4253345"/>
            <a:ext cx="3781425" cy="101080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 marL="201600" indent="-201600">
              <a:defRPr sz="1200">
                <a:solidFill>
                  <a:schemeClr val="tx1"/>
                </a:solidFill>
              </a:defRPr>
            </a:lvl3pPr>
            <a:lvl4pPr marL="561600" indent="-201600">
              <a:defRPr sz="1200"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72B9F71A-604C-7211-7814-5EFC9FDE0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92478" y="4238995"/>
            <a:ext cx="386980" cy="386980"/>
          </a:xfrm>
          <a:prstGeom prst="ellipse">
            <a:avLst/>
          </a:prstGeom>
          <a:ln w="25400">
            <a:solidFill>
              <a:schemeClr val="bg1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AC448B14-1B60-80DE-44ED-E5336EEFF69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461832" y="4238995"/>
            <a:ext cx="386980" cy="38698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60207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61D7-57B9-6174-39A8-1D29B07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AC63EC7-8347-504D-9E41-1C13D5BCF38A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3C8F0-D7A7-E414-F549-E14E4D31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7FAAE-0621-2D78-ADFF-C341C3C8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6D8181F-952F-3551-8E24-ECC6976D45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12704" y="180871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68ACD9E3-629A-3192-7697-8F1C33F97D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12704" y="795830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FED98779-2FE9-63A8-8C99-77EB2AEC42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12704" y="1410789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76A2D1B-B194-4D96-7003-87CDE0D528F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2704" y="202574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2C74EBB-641E-B827-418A-D42C89541E9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12704" y="2640707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EF03D163-6510-2939-75FA-1E6E5603E77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2704" y="325566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6DDEC9B2-6F4C-CFB6-EA29-6F70311EBB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4000" y="265902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4AAD42C0-CE97-C085-AD60-C531F7814B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4000" y="883331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809E2ED8-B82B-6628-E5D2-84684CBD838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4000" y="1500760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393FF26-4722-4198-E808-0D71302660A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4000" y="2118189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AC0DBD92-5764-F3F5-FB7C-0747AAB0CF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4000" y="2735618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46023272-B664-6A59-9AA3-D553C19616A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000" y="3353045"/>
            <a:ext cx="378000" cy="378000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9061524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7E67D56-FB7A-63E3-20CC-996FF75E02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1" y="5092065"/>
            <a:ext cx="3724982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4000" y="252413"/>
            <a:ext cx="3724982" cy="47371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DFD512C-9495-7DAF-7125-6048D12C13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32276" y="5092065"/>
            <a:ext cx="3724982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34648B52-2A5C-6597-132F-035CE7A1CE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32275" y="252413"/>
            <a:ext cx="3724982" cy="47371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27490F6-402D-AC4A-EBEE-215188F977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2139" y="252413"/>
            <a:ext cx="2984500" cy="4737100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/>
            </a:lvl2pPr>
            <a:lvl3pPr marL="201600" indent="-201600">
              <a:lnSpc>
                <a:spcPct val="100000"/>
              </a:lnSpc>
              <a:defRPr sz="1200"/>
            </a:lvl3pPr>
            <a:lvl4pPr marL="561600" indent="-201600"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11039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F988F05-6F8C-A89D-0AD2-308608C20B9F}"/>
              </a:ext>
            </a:extLst>
          </p:cNvPr>
          <p:cNvSpPr/>
          <p:nvPr/>
        </p:nvSpPr>
        <p:spPr>
          <a:xfrm>
            <a:off x="0" y="0"/>
            <a:ext cx="6096000" cy="2635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893E23-01D6-2841-76A0-E2E9568D7638}"/>
              </a:ext>
            </a:extLst>
          </p:cNvPr>
          <p:cNvSpPr/>
          <p:nvPr/>
        </p:nvSpPr>
        <p:spPr>
          <a:xfrm>
            <a:off x="6096000" y="0"/>
            <a:ext cx="6096000" cy="2635624"/>
          </a:xfrm>
          <a:prstGeom prst="rect">
            <a:avLst/>
          </a:prstGeom>
          <a:solidFill>
            <a:srgbClr val="3D50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A32487-6219-EF70-16B3-82EA164BCF6E}"/>
              </a:ext>
            </a:extLst>
          </p:cNvPr>
          <p:cNvSpPr/>
          <p:nvPr/>
        </p:nvSpPr>
        <p:spPr>
          <a:xfrm>
            <a:off x="0" y="2635200"/>
            <a:ext cx="6096000" cy="2635200"/>
          </a:xfrm>
          <a:prstGeom prst="rect">
            <a:avLst/>
          </a:prstGeom>
          <a:solidFill>
            <a:srgbClr val="485A4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32BBEAA-C8A8-8EC3-B7F7-8FEA04AC3234}"/>
              </a:ext>
            </a:extLst>
          </p:cNvPr>
          <p:cNvSpPr/>
          <p:nvPr/>
        </p:nvSpPr>
        <p:spPr>
          <a:xfrm>
            <a:off x="6096000" y="2635200"/>
            <a:ext cx="6096000" cy="2635200"/>
          </a:xfrm>
          <a:prstGeom prst="rect">
            <a:avLst/>
          </a:prstGeom>
          <a:solidFill>
            <a:srgbClr val="5262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D73A7-1192-2DB9-27F0-BAB5B02F1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B9231-0D14-CC40-99ED-25B3757E6BB5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661C2-A477-D8B3-D03F-C8D8EE53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853B5-0B6D-6C89-1E2C-9C730471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82EA19E-007B-F34A-9590-28940BCA03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00" y="1474286"/>
            <a:ext cx="3724275" cy="1010805"/>
          </a:xfrm>
        </p:spPr>
        <p:txBody>
          <a:bodyPr/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>
                <a:solidFill>
                  <a:schemeClr val="bg1"/>
                </a:solidFill>
              </a:defRPr>
            </a:lvl2pPr>
            <a:lvl3pPr marL="23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3pPr>
            <a:lvl4pPr marL="59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82A18F9D-4064-A682-CA4B-B36FE09605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1718" y="1474286"/>
            <a:ext cx="3724275" cy="1010805"/>
          </a:xfrm>
        </p:spPr>
        <p:txBody>
          <a:bodyPr/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>
                <a:solidFill>
                  <a:schemeClr val="bg1"/>
                </a:solidFill>
              </a:defRPr>
            </a:lvl2pPr>
            <a:lvl3pPr marL="23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3pPr>
            <a:lvl4pPr marL="59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192DEB0-A347-4AA7-4949-FA90B86BC3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54000" y="4080027"/>
            <a:ext cx="3724275" cy="1010805"/>
          </a:xfrm>
        </p:spPr>
        <p:txBody>
          <a:bodyPr/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>
                <a:solidFill>
                  <a:schemeClr val="bg1"/>
                </a:solidFill>
              </a:defRPr>
            </a:lvl2pPr>
            <a:lvl3pPr marL="23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3pPr>
            <a:lvl4pPr marL="59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CFF62A4D-5D44-B691-EBDE-1CF3838627E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21718" y="4080027"/>
            <a:ext cx="3724275" cy="1010805"/>
          </a:xfrm>
        </p:spPr>
        <p:txBody>
          <a:bodyPr/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>
                <a:solidFill>
                  <a:schemeClr val="bg1"/>
                </a:solidFill>
              </a:defRPr>
            </a:lvl2pPr>
            <a:lvl3pPr marL="23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3pPr>
            <a:lvl4pPr marL="597600" indent="-237600">
              <a:lnSpc>
                <a:spcPct val="10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7FF58832-D798-A873-5F63-022090BF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707" y="324053"/>
            <a:ext cx="386980" cy="38698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A3EA447-4874-CCD0-DE32-8EA1C2B5DB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421718" y="324053"/>
            <a:ext cx="386980" cy="38698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479C4F0-2DE7-5218-E3CB-DC292692037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54707" y="2929017"/>
            <a:ext cx="386980" cy="38698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4B2A050-57FB-573E-D140-587DAFE55D5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1718" y="2929017"/>
            <a:ext cx="386980" cy="38698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tIns="36000" anchor="ctr">
            <a:noAutofit/>
          </a:bodyPr>
          <a:lstStyle>
            <a:lvl1pPr algn="ctr">
              <a:defRPr sz="2000" b="0" cap="all" baseline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2013226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999" y="1017400"/>
            <a:ext cx="8697031" cy="4773799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DFD512C-9495-7DAF-7125-6048D12C13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4001" y="5852664"/>
            <a:ext cx="3724982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34648B52-2A5C-6597-132F-035CE7A1CE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05912" y="1017400"/>
            <a:ext cx="2731207" cy="4773799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C9345C-D21D-7485-BB46-D351EB3E5E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05913" y="5852664"/>
            <a:ext cx="2730500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283FC7-921F-BECE-7AF7-B286F014C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70920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32275" y="1017400"/>
            <a:ext cx="7705015" cy="4773799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DFD512C-9495-7DAF-7125-6048D12C13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33509" y="5852664"/>
            <a:ext cx="3724982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34648B52-2A5C-6597-132F-035CE7A1CE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4000" y="1017400"/>
            <a:ext cx="3724275" cy="4773799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C9345C-D21D-7485-BB46-D351EB3E5ED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4001" y="5852664"/>
            <a:ext cx="2730500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019348-1817-0B85-3E03-5E0AF0FEB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39512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32275" y="2102488"/>
            <a:ext cx="7705015" cy="3957652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6711950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51075" y="2102488"/>
            <a:ext cx="1727200" cy="3957652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/>
            </a:lvl2pPr>
            <a:lvl3pPr marL="201600" indent="-201600">
              <a:lnSpc>
                <a:spcPct val="100000"/>
              </a:lnSpc>
              <a:defRPr sz="1200"/>
            </a:lvl3pPr>
            <a:lvl4pPr marL="561600" indent="-201600"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98686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12138" y="252413"/>
            <a:ext cx="3725152" cy="3957652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6711950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21413" y="2845589"/>
            <a:ext cx="1727200" cy="1364476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/>
            </a:lvl2pPr>
            <a:lvl3pPr marL="201600" indent="-201600">
              <a:lnSpc>
                <a:spcPct val="100000"/>
              </a:lnSpc>
              <a:defRPr sz="1200"/>
            </a:lvl3pPr>
            <a:lvl4pPr marL="561600" indent="-201600"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0744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Head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6711950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30250565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Head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6711950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4B748C3-1C8D-C522-4ECF-E247FF118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263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58C6115-00FE-0049-28FB-E75E0CFFAF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12136" y="252413"/>
            <a:ext cx="3724276" cy="5653866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  <a:lvl2pPr>
              <a:defRPr sz="1600"/>
            </a:lvl2pPr>
            <a:lvl3pPr marL="237600" indent="-235975">
              <a:tabLst/>
              <a:defRPr sz="1600"/>
            </a:lvl3pPr>
            <a:lvl4pPr marL="597600" indent="-237600">
              <a:tabLst/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D0D63-A8B5-330B-233E-67613C946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B9231-0D14-CC40-99ED-25B3757E6BB5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B6EBB-B92B-502D-EBF3-4FFE9125D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631965-E5C2-CAE0-3F55-875D0481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229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58C6115-00FE-0049-28FB-E75E0CFFAF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16775" y="252413"/>
            <a:ext cx="4719637" cy="2072434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  <a:lvl2pPr>
              <a:defRPr sz="1600"/>
            </a:lvl2pPr>
            <a:lvl3pPr marL="237600" indent="-235975">
              <a:tabLst/>
              <a:defRPr sz="1600"/>
            </a:lvl3pPr>
            <a:lvl4pPr marL="597600" indent="-237600">
              <a:tabLst/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D0D63-A8B5-330B-233E-67613C946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B9231-0D14-CC40-99ED-25B3757E6BB5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B6EBB-B92B-502D-EBF3-4FFE9125D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631965-E5C2-CAE0-3F55-875D0481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9C6AA98-DEEE-FDE6-1DBC-5831C9C129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16775" y="2384613"/>
            <a:ext cx="2730500" cy="1141226"/>
          </a:xfrm>
        </p:spPr>
        <p:txBody>
          <a:bodyPr/>
          <a:lstStyle>
            <a:lvl1pPr>
              <a:defRPr sz="7200" b="0"/>
            </a:lvl1pPr>
          </a:lstStyle>
          <a:p>
            <a:pPr lvl="0"/>
            <a:r>
              <a:rPr lang="en-GB"/>
              <a:t>##%</a:t>
            </a:r>
          </a:p>
        </p:txBody>
      </p:sp>
    </p:spTree>
    <p:extLst>
      <p:ext uri="{BB962C8B-B14F-4D97-AF65-F5344CB8AC3E}">
        <p14:creationId xmlns:p14="http://schemas.microsoft.com/office/powerpoint/2010/main" val="4226638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61D7-57B9-6174-39A8-1D29B07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B6A2D1-333C-C845-800B-5F8AA1D940FF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3C8F0-D7A7-E414-F549-E14E4D31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7FAAE-0621-2D78-ADFF-C341C3C8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D53ACB92-8DFD-B317-35B8-267D5D383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7CBBFCEC-C515-30C8-A7D8-A5FF160589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12704" y="180871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047217F8-406C-B540-1B08-F777373C1D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12704" y="795830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C67AD2B7-142E-EC53-A2FC-B31C7455A97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12704" y="1410789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33FB1B7F-1C54-D7C9-A4FD-7BA5FD3423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2704" y="202574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21340D21-0588-2E3A-B0FB-F2B03499C2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12704" y="2640707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23B9282E-9C3A-4B2E-515F-89575E915C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2704" y="325566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62A328AC-4E64-9300-AC3F-183D2AA200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4000" y="265902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4580FD4-FCE4-777E-B51D-4EC868DB01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4000" y="883331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A336182D-B58A-0C57-402D-15384C99166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4000" y="1500760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467EB55-0F6D-4A0E-A81D-13BDCE51D12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4000" y="2118189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A7272B7A-E0A4-A6E7-C6E2-192A9E8CA6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4000" y="2735618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7CB57433-4F9C-D35C-F2C6-CB10910F4A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000" y="3353045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7870522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969000" y="0"/>
            <a:ext cx="6223000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000"/>
            <a:ext cx="4719638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201275" y="252414"/>
            <a:ext cx="1735138" cy="3957652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defRPr sz="1200">
                <a:solidFill>
                  <a:schemeClr val="bg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E282891-CCED-088A-F8A3-62084B6386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4000" y="1718087"/>
            <a:ext cx="3754510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17653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177" y="0"/>
            <a:ext cx="5975177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0764" y="198000"/>
            <a:ext cx="4720345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5587" y="252414"/>
            <a:ext cx="1735138" cy="3957652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defRPr sz="1200">
                <a:solidFill>
                  <a:schemeClr val="bg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FDCC41C-53D8-AB1E-165B-7600D08A01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41" y="1651533"/>
            <a:ext cx="3754510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5592B97-C3AD-8087-19AF-164951372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4AC35AC-4C49-B51F-0DD3-E3E2012FDC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AED6E4D-C49E-A660-90D9-2CF1C76AB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C3A66907-4246-7522-4EB2-3446A3EF4D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11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177" y="0"/>
            <a:ext cx="6971420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30890" y="198000"/>
            <a:ext cx="3724982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C3F2AF5-748D-FF51-FF45-94432311985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14184" y="1718087"/>
            <a:ext cx="3754510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5592B97-C3AD-8087-19AF-164951372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09A050-0439-DC1B-243C-E4F0F9642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411B95A-1F6A-170B-0AB6-CB9BD6BE4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DD69B6D2-E5A8-925E-C60D-72D6822D7E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7569EA9-6938-2864-35FB-E5BE232C20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5587" y="252414"/>
            <a:ext cx="1735138" cy="3957652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defRPr sz="1200">
                <a:solidFill>
                  <a:schemeClr val="bg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918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20580" y="0"/>
            <a:ext cx="6971420" cy="68580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000"/>
            <a:ext cx="4719638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01275" y="252414"/>
            <a:ext cx="1735138" cy="3957652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1600"/>
              </a:spcAft>
              <a:defRPr sz="1200">
                <a:solidFill>
                  <a:schemeClr val="bg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90F43810-5951-BF6B-F521-EE03C0C361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999" y="1718087"/>
            <a:ext cx="3754511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FF8389-8612-7A7A-C54D-38579713F0A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41176" y="252414"/>
            <a:ext cx="1061998" cy="323165"/>
          </a:xfr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3100630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20580" y="1718086"/>
            <a:ext cx="6971420" cy="5139913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000" y="198000"/>
            <a:ext cx="4719638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F28FEC4-DBA9-A726-637D-D20DC6F1C7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999" y="1718087"/>
            <a:ext cx="3754511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07712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Text + 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6B1F-B041-FD45-9C5A-F3337E31C546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7E67D56-FB7A-63E3-20CC-996FF75E02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21413" y="5092065"/>
            <a:ext cx="5714999" cy="60547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2" y="252413"/>
            <a:ext cx="5715001" cy="4737100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C779A47-ADE3-4C16-FDAE-F7BD4A1EBB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4000" y="1718087"/>
            <a:ext cx="3754510" cy="410976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7CDC478-159F-8DB1-FB62-4863AAACAE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198000"/>
            <a:ext cx="4720345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24560118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552DB8-C6B7-E1DD-07A7-683BBEC2A81B}"/>
              </a:ext>
            </a:extLst>
          </p:cNvPr>
          <p:cNvSpPr/>
          <p:nvPr/>
        </p:nvSpPr>
        <p:spPr>
          <a:xfrm>
            <a:off x="0" y="0"/>
            <a:ext cx="596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4974345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A2EFC1-BD60-A2FB-9682-76A005635B3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21413" y="252414"/>
            <a:ext cx="1735138" cy="3957652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1A126C9-9C64-B3D0-AB7C-D76E39B0A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DF9EB76-8D43-98A8-DABE-4C0E452E5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767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552DB8-C6B7-E1DD-07A7-683BBEC2A81B}"/>
              </a:ext>
            </a:extLst>
          </p:cNvPr>
          <p:cNvSpPr/>
          <p:nvPr/>
        </p:nvSpPr>
        <p:spPr>
          <a:xfrm>
            <a:off x="0" y="2421082"/>
            <a:ext cx="12192000" cy="44369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644486"/>
            <a:ext cx="4974345" cy="1279874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1A126C9-9C64-B3D0-AB7C-D76E39B0A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C42D4E-7426-F836-CDE4-950F0E6717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255587"/>
            <a:ext cx="10874375" cy="2165351"/>
          </a:xfrm>
        </p:spPr>
        <p:txBody>
          <a:bodyPr/>
          <a:lstStyle>
            <a:lvl1pPr>
              <a:lnSpc>
                <a:spcPct val="80000"/>
              </a:lnSpc>
              <a:defRPr sz="8800" b="0" cap="none" spc="-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# Statistic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902720F6-9ED1-755B-BD88-8EDFEB0644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12138" y="2701635"/>
            <a:ext cx="3724275" cy="3126217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309600" indent="-307975">
              <a:tabLst/>
              <a:defRPr sz="1800">
                <a:solidFill>
                  <a:schemeClr val="tx1"/>
                </a:solidFill>
              </a:defRPr>
            </a:lvl3pPr>
            <a:lvl4pPr marL="669600" indent="-309600">
              <a:tabLst/>
              <a:defRPr sz="18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64360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552DB8-C6B7-E1DD-07A7-683BBEC2A81B}"/>
              </a:ext>
            </a:extLst>
          </p:cNvPr>
          <p:cNvSpPr/>
          <p:nvPr/>
        </p:nvSpPr>
        <p:spPr>
          <a:xfrm>
            <a:off x="0" y="2421082"/>
            <a:ext cx="12192000" cy="44369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644486"/>
            <a:ext cx="4974345" cy="1279874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1A126C9-9C64-B3D0-AB7C-D76E39B0A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C42D4E-7426-F836-CDE4-950F0E6717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252413"/>
            <a:ext cx="10874375" cy="2168525"/>
          </a:xfrm>
        </p:spPr>
        <p:txBody>
          <a:bodyPr/>
          <a:lstStyle>
            <a:lvl1pPr>
              <a:lnSpc>
                <a:spcPct val="80000"/>
              </a:lnSpc>
              <a:defRPr sz="8800" b="0" cap="none" spc="-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# Statistic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BD59A3B-FAFB-4C79-A6C6-46EAABD36D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12138" y="2701635"/>
            <a:ext cx="3724275" cy="3126217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309600" indent="-307975">
              <a:tabLst/>
              <a:defRPr sz="1800">
                <a:solidFill>
                  <a:schemeClr val="bg1"/>
                </a:solidFill>
              </a:defRPr>
            </a:lvl3pPr>
            <a:lvl4pPr marL="669600" indent="-309600">
              <a:tabLst/>
              <a:defRPr sz="18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58017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552DB8-C6B7-E1DD-07A7-683BBEC2A81B}"/>
              </a:ext>
            </a:extLst>
          </p:cNvPr>
          <p:cNvSpPr/>
          <p:nvPr/>
        </p:nvSpPr>
        <p:spPr>
          <a:xfrm>
            <a:off x="0" y="2421082"/>
            <a:ext cx="12192000" cy="44369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3" y="2644486"/>
            <a:ext cx="4974345" cy="1279874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1A126C9-9C64-B3D0-AB7C-D76E39B0A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81B72C5-2CB5-36E2-E5B3-11E3BBF52D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12138" y="2701635"/>
            <a:ext cx="3724275" cy="3126217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309600" indent="-307975">
              <a:tabLst/>
              <a:defRPr sz="1800">
                <a:solidFill>
                  <a:schemeClr val="bg1"/>
                </a:solidFill>
              </a:defRPr>
            </a:lvl3pPr>
            <a:lvl4pPr marL="669600" indent="-309600">
              <a:tabLst/>
              <a:defRPr sz="18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C42D4E-7426-F836-CDE4-950F0E6717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252413"/>
            <a:ext cx="10874375" cy="2168525"/>
          </a:xfrm>
        </p:spPr>
        <p:txBody>
          <a:bodyPr/>
          <a:lstStyle>
            <a:lvl1pPr>
              <a:lnSpc>
                <a:spcPct val="80000"/>
              </a:lnSpc>
              <a:defRPr sz="8800" b="0" cap="none" spc="-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# Statistic</a:t>
            </a:r>
          </a:p>
        </p:txBody>
      </p:sp>
    </p:spTree>
    <p:extLst>
      <p:ext uri="{BB962C8B-B14F-4D97-AF65-F5344CB8AC3E}">
        <p14:creationId xmlns:p14="http://schemas.microsoft.com/office/powerpoint/2010/main" val="33938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61D7-57B9-6174-39A8-1D29B07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3F2DEE-16B9-5843-95D6-B8389EBAAE94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3C8F0-D7A7-E414-F549-E14E4D31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7FAAE-0621-2D78-ADFF-C341C3C8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EB85D9F-20EE-9CA1-4E1D-B6C741EED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6AD6D5D-4131-AF5E-FB12-9A64C0CC44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12704" y="180871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F3A79728-44B0-D8C9-B101-CE8092705E6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12704" y="795830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AA52081-C200-2148-B572-1D736DF12A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12704" y="1410789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74DA6F59-7F34-632A-8DB9-45F667B4D9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2704" y="202574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9F26E7C2-00C1-FCBF-672A-883EF89A5E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12704" y="2640707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687DEBBD-B437-7091-AD1C-B95149B6E05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2704" y="325566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5B6A6139-EC62-01F4-3693-C7D2C7F7405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4000" y="265902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D86DBFFC-AD48-BE3A-1083-98973640B6F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4000" y="883331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F53675A4-C561-D62B-AC13-D33744500F1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4000" y="1500760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1410643C-216A-583B-D185-3503C81F724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4000" y="2118189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23897B45-9940-4B83-AFE8-F6FD18F6273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4000" y="2735618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6644F751-25D7-58A5-DD61-2C9A85C2186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000" y="3353045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7785364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6B1F-B041-FD45-9C5A-F3337E31C546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294" y="1818409"/>
            <a:ext cx="5715001" cy="381865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222D33D1-5446-4608-8D4C-0CADF8DA90B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1413" y="1818408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D16F25E-3C9A-B8E6-8EC6-D34CD1A2E88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81257" y="1818408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460BDF6-3FA9-008F-79D5-EEAF0CB23A4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221413" y="3429000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5C9288F-7267-8FA6-9855-FDC7F0E2FA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81257" y="3429000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1B472D9B-5751-D2CE-4ED8-2FFCD86E4ED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95507" y="1818408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F2B1AA5-ACB5-C784-E32A-449D8408041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755351" y="1818408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A1892246-6D04-6212-7B13-389DA8E71AC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195507" y="3429000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6D0CB616-013A-F110-562A-9086BFE173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755351" y="3429000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13EF2B-9CF2-4F10-E20C-C40A4E9D74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586" y="198000"/>
            <a:ext cx="4718051" cy="1332481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13096395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 + Imag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6B1F-B041-FD45-9C5A-F3337E31C546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3" y="1818408"/>
            <a:ext cx="5715001" cy="381865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222D33D1-5446-4608-8D4C-0CADF8DA90B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53294" y="1818408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D16F25E-3C9A-B8E6-8EC6-D34CD1A2E88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3138" y="1818408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460BDF6-3FA9-008F-79D5-EEAF0CB23A4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53294" y="3429000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5C9288F-7267-8FA6-9855-FDC7F0E2FA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3138" y="3429000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1B472D9B-5751-D2CE-4ED8-2FFCD86E4ED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27388" y="1818408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F2B1AA5-ACB5-C784-E32A-449D8408041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87232" y="1818408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A1892246-6D04-6212-7B13-389DA8E71AC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27388" y="3429000"/>
            <a:ext cx="360000" cy="360000"/>
          </a:xfr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Icon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6D0CB616-013A-F110-562A-9086BFE173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787232" y="3429000"/>
            <a:ext cx="1900348" cy="1288474"/>
          </a:xfrm>
        </p:spPr>
        <p:txBody>
          <a:bodyPr anchor="t"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1200">
                <a:solidFill>
                  <a:schemeClr val="tx1"/>
                </a:solidFill>
              </a:defRPr>
            </a:lvl2pPr>
            <a:lvl3pPr marL="20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3pPr>
            <a:lvl4pPr marL="561600" indent="-201600">
              <a:lnSpc>
                <a:spcPct val="100000"/>
              </a:lnSpc>
              <a:defRPr sz="12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44175-7681-8F57-AB71-0DFA70755E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600" y="198000"/>
            <a:ext cx="4720343" cy="1332481"/>
          </a:xfrm>
        </p:spPr>
        <p:txBody>
          <a:bodyPr>
            <a:noAutofit/>
          </a:bodyPr>
          <a:lstStyle>
            <a:lvl1pPr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25744198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1414" y="252412"/>
            <a:ext cx="5715000" cy="2833687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873B82-65D7-0840-943B-24AD0E435DA9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69053-14A3-6950-6E6F-BE27B09E85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586" y="198000"/>
            <a:ext cx="4718051" cy="1332481"/>
          </a:xfrm>
        </p:spPr>
        <p:txBody>
          <a:bodyPr>
            <a:noAutofit/>
          </a:bodyPr>
          <a:lstStyle>
            <a:lvl1pPr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7479A01F-71AF-1DFE-9867-75A84BEE13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5586" y="1917123"/>
            <a:ext cx="3752924" cy="3910730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69600" indent="-309600">
              <a:tabLst/>
              <a:defRPr sz="18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47EB3CB1-4E1C-071F-3895-1B25507869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1414" y="3312534"/>
            <a:ext cx="2730499" cy="2916816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7DD614DE-AF70-E22C-A034-2D58C28A2B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05914" y="3312534"/>
            <a:ext cx="2730499" cy="2916816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981690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+ Imag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4" y="218786"/>
            <a:ext cx="4720344" cy="555793"/>
          </a:xfrm>
        </p:spPr>
        <p:txBody>
          <a:bodyPr wrap="square">
            <a:spAutoFit/>
          </a:bodyPr>
          <a:lstStyle>
            <a:lvl1pPr>
              <a:defRPr sz="2000"/>
            </a:lvl1pPr>
          </a:lstStyle>
          <a:p>
            <a:r>
              <a:rPr lang="en-GB"/>
              <a:t>Page heading goes here across two or three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6B1F-B041-FD45-9C5A-F3337E31C546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32275" y="1818408"/>
            <a:ext cx="7704139" cy="381865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50" name="Text Placeholder 8">
            <a:extLst>
              <a:ext uri="{FF2B5EF4-FFF2-40B4-BE49-F238E27FC236}">
                <a16:creationId xmlns:a16="http://schemas.microsoft.com/office/drawing/2014/main" id="{E788B8FF-4115-5BCE-EFFE-890C0DB208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4000" y="1818407"/>
            <a:ext cx="3754510" cy="4009445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1800"/>
            </a:lvl1pPr>
            <a:lvl2pPr>
              <a:defRPr sz="1800"/>
            </a:lvl2pPr>
            <a:lvl3pPr marL="309600" indent="-307975">
              <a:tabLst/>
              <a:defRPr sz="1800"/>
            </a:lvl3pPr>
            <a:lvl4pPr marL="633600" indent="-273600">
              <a:tabLst/>
              <a:defRPr sz="18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BFFBBC9E-F9E9-808E-4636-7E727AF8628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32275" y="5744980"/>
            <a:ext cx="1061998" cy="323165"/>
          </a:xfr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algn="l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10680930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999" y="252413"/>
            <a:ext cx="5715001" cy="470405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C9345C-D21D-7485-BB46-D351EB3E5ED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4000" y="5076825"/>
            <a:ext cx="2730500" cy="63047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B8EF9934-C71D-D9A4-E028-4DFF653351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21412" y="252413"/>
            <a:ext cx="5715001" cy="470405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3502FD6B-109F-2411-3C6F-B8A805CA468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3" y="5076825"/>
            <a:ext cx="2730500" cy="63047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748453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3999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C9345C-D21D-7485-BB46-D351EB3E5E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4000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4B6C10A2-756E-50E8-CADE-6E35D5304A7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243138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2BC60F6-7036-D00E-F2C7-4E566D1263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43139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A084712-3ABD-A80C-09B9-EC2236887E4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233861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7D1F3519-3CC3-236C-BED4-3CBF9FA0D6E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233862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B21FFA68-D3BC-D54D-FE3E-7C66651A1A8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222999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7BE0263F-F01F-D682-221C-2F494921026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23000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DF263AE-44AF-3F5A-A28D-7841A3095D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212136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9AD67D4A-99DB-7004-188E-69D796E5123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12137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557C7D22-2193-D372-2340-C3DC84410B1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201274" y="252414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E792CBC4-8A24-E196-B35E-B5632CFC7E4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201275" y="2098674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Picture Placeholder 11">
            <a:extLst>
              <a:ext uri="{FF2B5EF4-FFF2-40B4-BE49-F238E27FC236}">
                <a16:creationId xmlns:a16="http://schemas.microsoft.com/office/drawing/2014/main" id="{E5C9202E-5020-CC66-2E24-6E0653E408D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53999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183D8947-D7B7-632D-628C-8ADC1B3B995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4000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CAFE9304-60F7-8160-D6DF-410BB8E4D42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243138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4F87AA46-ADE0-9EE2-56AA-0DC0076E9CB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243139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10296924-3310-4A10-F3C5-21F100679ABC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233861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5B2ECAF2-39F5-A901-1493-E74EC873251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233862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7" name="Picture Placeholder 11">
            <a:extLst>
              <a:ext uri="{FF2B5EF4-FFF2-40B4-BE49-F238E27FC236}">
                <a16:creationId xmlns:a16="http://schemas.microsoft.com/office/drawing/2014/main" id="{7D644A00-1A18-F672-FA40-9D3A99DDBC9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222999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4F1F6DBE-3A18-B9EF-D571-AEBFFC82121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223000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20014871-CEC1-AC96-D0E1-98D1BCCA4011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8212136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B64AC47F-4995-C45F-E6F6-20AE7F272EB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212137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1" name="Picture Placeholder 11">
            <a:extLst>
              <a:ext uri="{FF2B5EF4-FFF2-40B4-BE49-F238E27FC236}">
                <a16:creationId xmlns:a16="http://schemas.microsoft.com/office/drawing/2014/main" id="{DDCFA9AB-7F2F-5787-84E7-51C3F25602A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0201274" y="2482181"/>
            <a:ext cx="1735139" cy="1743248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5B1979FF-217E-266E-987E-CF68CF17930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0201275" y="4328441"/>
            <a:ext cx="1735138" cy="374651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/>
            </a:lvl1pPr>
            <a:lvl2pPr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510630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2 x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3C8052-9202-F426-BFAB-CEAFD0A7D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4000" y="252413"/>
            <a:ext cx="3724276" cy="470405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3B82-65D7-0840-943B-24AD0E435DA9}" type="datetime1">
              <a:rPr lang="en-GB" smtClean="0"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C9345C-D21D-7485-BB46-D351EB3E5E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4000" y="5076825"/>
            <a:ext cx="2730500" cy="63047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spcBef>
                <a:spcPts val="0"/>
              </a:spcBef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B8EF9934-C71D-D9A4-E028-4DFF653351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12138" y="252413"/>
            <a:ext cx="3724275" cy="470405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3502FD6B-109F-2411-3C6F-B8A805CA468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12138" y="5076825"/>
            <a:ext cx="2730500" cy="63047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660BCF31-A4B3-0B15-B172-2B65FE589CF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33862" y="252413"/>
            <a:ext cx="3724276" cy="4704051"/>
          </a:xfrm>
          <a:solidFill>
            <a:schemeClr val="bg2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4DA6D49-821F-DBF5-14E7-FB49F8521A3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233862" y="5076825"/>
            <a:ext cx="2730500" cy="63047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/>
            </a:lvl1pPr>
            <a:lvl2pPr>
              <a:spcBef>
                <a:spcPts val="0"/>
              </a:spcBef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572573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ext + Imag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2A0A58-F819-C123-8915-E1F3B56AC2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4" y="3205958"/>
            <a:ext cx="4720344" cy="446084"/>
          </a:xfrm>
        </p:spPr>
        <p:txBody>
          <a:bodyPr wrap="square" anchor="ctr">
            <a:spAutoFit/>
          </a:bodyPr>
          <a:lstStyle>
            <a:lvl1pPr>
              <a:defRPr sz="32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C166B1F-B041-FD45-9C5A-F3337E31C546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8A126CE-85CD-77A4-9C2F-7F9C2A6BD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7716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ext + Imag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8EB5C0-D6D8-D370-1831-1FE4409C0C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B51B-9BDC-244D-843B-AC9C77ED9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94" y="3205958"/>
            <a:ext cx="4720344" cy="446084"/>
          </a:xfrm>
        </p:spPr>
        <p:txBody>
          <a:bodyPr wrap="square" anchor="ctr">
            <a:spAutoFit/>
          </a:bodyPr>
          <a:lstStyle>
            <a:lvl1pPr>
              <a:defRPr sz="3200" cap="all" baseline="0">
                <a:solidFill>
                  <a:schemeClr val="bg2"/>
                </a:solidFill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D66F4-F61C-DE7A-4C1F-BCCACA29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66B1F-B041-FD45-9C5A-F3337E31C546}" type="datetime1">
              <a:rPr lang="en-GB" smtClean="0"/>
              <a:pPr/>
              <a:t>20/02/2026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EDCBA-B82E-76D3-F00C-FE8A9178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9338E-A5DC-6539-1ED0-B9752F05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8A126CE-85CD-77A4-9C2F-7F9C2A6BD0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619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ontent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61D7-57B9-6174-39A8-1D29B07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024B8-4447-6E49-B021-CEA2BB69406C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3C8F0-D7A7-E414-F549-E14E4D31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7FAAE-0621-2D78-ADFF-C341C3C8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02C8924-004A-DF87-E82B-6CE0EC634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4B915BCF-70AB-CD86-48FD-A6A1AC2F7D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12704" y="180871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74A872E-1F2E-AAB5-CCF1-213BEF49AD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12704" y="795830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DA814363-CD55-83FE-F362-06442D476F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12704" y="1410789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59B5DAF4-3A7D-B110-FC1A-0EB6F25403C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2704" y="202574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AB18379E-8B64-D33E-18DB-190FD1F0D5D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12704" y="2640707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EFB1F674-DAAA-9106-FE08-B14A00B43C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2704" y="325566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324DEF19-21A3-8668-6A17-FC63CEFB74E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4000" y="265902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6FC9A94A-7278-47F2-0582-0541E034631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4000" y="883331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19225EA1-73E7-ABB7-AF0B-A9B309EF9B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4000" y="1500760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741F6641-8EDA-2FED-86A8-8A483B57B4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4000" y="2118189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77EA4411-B752-08B9-779B-32C0BCB91E3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4000" y="2735618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02B2AD2D-964D-B483-FBE7-4C46C44DA6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000" y="3353045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04303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ontent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61D7-57B9-6174-39A8-1D29B07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27C6D2-DEE5-6643-940D-F9B4190AF5AA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3C8F0-D7A7-E414-F549-E14E4D31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7FAAE-0621-2D78-ADFF-C341C3C8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9F0679E-84BB-1205-5A9F-24E7E0BFE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86C7373A-651D-F185-EAFE-941D076C27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12704" y="180871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97B388FC-92AC-4D48-D5CC-7EC0F48A58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12704" y="795830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839B26EF-EB3D-A8A0-8EBE-05DE314BD52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12704" y="1410789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7F2ABCE1-4AEC-5386-AA8F-9E4517BE806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2704" y="202574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ACDA342-BFF2-4383-EE45-758B059DC4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12704" y="2640707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3DF45E3D-DFCD-8970-2D53-6221A01703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2704" y="3255668"/>
            <a:ext cx="4750071" cy="572755"/>
          </a:xfrm>
        </p:spPr>
        <p:txBody>
          <a:bodyPr>
            <a:noAutofit/>
          </a:bodyPr>
          <a:lstStyle>
            <a:lvl1pPr>
              <a:defRPr sz="44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FD0F446A-0204-1009-F933-96CE11A696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4000" y="265902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8D128EFB-4D78-4FA0-465A-0DCD9A02489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4000" y="883331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FD94D956-EBC1-99B2-97C6-C1419BD52C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4000" y="1500760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9020161-87AF-AFF7-E8B5-819577AE2B7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4000" y="2118189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83C12E1-04BF-92C6-D27F-B2A47866444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4000" y="2735618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F4F644B0-E24D-6C65-9DBC-714BB56B004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4000" y="3353045"/>
            <a:ext cx="378000" cy="378000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28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71328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wh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3F8375-A68E-B4DC-226E-E2F690A549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2E7A-D778-1394-3697-049F8289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DA5142-0A7A-7640-BA6F-AA29030E1FB8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EE876-A618-C809-19DF-E4633B6E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E5BE7-A309-D1E3-3388-833D0DF65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3137" y="165903"/>
            <a:ext cx="9693276" cy="860009"/>
          </a:xfrm>
        </p:spPr>
        <p:txBody>
          <a:bodyPr>
            <a:noAutofit/>
          </a:bodyPr>
          <a:lstStyle>
            <a:lvl1pPr>
              <a:defRPr sz="66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Section Title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0F3CA71-A7F5-F0C6-8791-43C700944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933753C-78C5-8B55-39BB-336CF0F732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95507" y="6499225"/>
            <a:ext cx="2740906" cy="1430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A7DA1DD-DDEA-3410-0432-B4BE70CA01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3293" y="255586"/>
            <a:ext cx="597607" cy="597607"/>
          </a:xfrm>
          <a:prstGeom prst="ellipse">
            <a:avLst/>
          </a:prstGeom>
          <a:ln w="25400">
            <a:solidFill>
              <a:schemeClr val="bg2"/>
            </a:solidFill>
          </a:ln>
        </p:spPr>
        <p:txBody>
          <a:bodyPr tIns="36000" anchor="ctr">
            <a:noAutofit/>
          </a:bodyPr>
          <a:lstStyle>
            <a:lvl1pPr algn="ctr">
              <a:defRPr sz="3200" b="0" cap="all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#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595E73D5-8003-2253-DE18-84C1869804F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874415" y="240749"/>
            <a:ext cx="1061998" cy="32316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 b="1" i="0">
                <a:solidFill>
                  <a:schemeClr val="bg2"/>
                </a:solidFill>
                <a:latin typeface="Aptos" panose="020B0004020202020204" pitchFamily="34" charset="0"/>
              </a:defRPr>
            </a:lvl1pPr>
            <a:lvl2pPr algn="r">
              <a:lnSpc>
                <a:spcPct val="100000"/>
              </a:lnSpc>
              <a:spcBef>
                <a:spcPts val="0"/>
              </a:spcBef>
              <a:defRPr sz="700" b="0">
                <a:solidFill>
                  <a:schemeClr val="bg2"/>
                </a:solidFill>
              </a:defRPr>
            </a:lvl2pPr>
            <a:lvl3pPr algn="r">
              <a:defRPr>
                <a:solidFill>
                  <a:schemeClr val="bg2"/>
                </a:solidFill>
              </a:defRPr>
            </a:lvl3pPr>
            <a:lvl4pPr algn="r">
              <a:defRPr>
                <a:solidFill>
                  <a:schemeClr val="bg2"/>
                </a:solidFill>
              </a:defRPr>
            </a:lvl4pPr>
            <a:lvl5pPr algn="r"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Image Credit</a:t>
            </a:r>
          </a:p>
          <a:p>
            <a:pPr lvl="1"/>
            <a:r>
              <a:rPr lang="en-GB"/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386059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26F238-C141-36E8-BEC5-E3A149D6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00" y="198000"/>
            <a:ext cx="11683120" cy="50180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7E4C57-8571-7D1C-0D19-753012F53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000" y="1825624"/>
            <a:ext cx="11682414" cy="45637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70FCC-4005-603D-1A7E-C34FB18539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22043" y="6499225"/>
            <a:ext cx="2743200" cy="1430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BEEB9231-0D14-CC40-99ED-25B3757E6BB5}" type="datetime1">
              <a:rPr lang="en-GB" smtClean="0"/>
              <a:t>20/02/2026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7115B-741F-AE08-FE15-65A46BD47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1075" y="6499225"/>
            <a:ext cx="1780685" cy="1430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7567B-CA0A-D83D-452E-FBC8079BA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95507" y="6499225"/>
            <a:ext cx="2740906" cy="1430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BB2D179-BD63-2643-80AD-8C0865A45A9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06C2512-E64E-83C4-0C41-0669E6B20A9D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5E9A828-CC7F-E774-B7C5-A4451D8AACC8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710BF07-9CC2-A88C-F0A2-9E44AC68B057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5D76B29-E67F-3E06-1CE1-4C7DEE46BDA9}"/>
              </a:ext>
            </a:extLst>
          </p:cNvPr>
          <p:cNvPicPr>
            <a:picLocks noChangeAspect="1"/>
          </p:cNvPicPr>
          <p:nvPr userDrawn="1"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253293" y="6489700"/>
            <a:ext cx="465364" cy="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7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9" r:id="rId2"/>
    <p:sldLayoutId id="2147484125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126" r:id="rId10"/>
    <p:sldLayoutId id="2147484061" r:id="rId11"/>
    <p:sldLayoutId id="2147484066" r:id="rId12"/>
    <p:sldLayoutId id="2147484067" r:id="rId13"/>
    <p:sldLayoutId id="2147484068" r:id="rId14"/>
    <p:sldLayoutId id="2147484069" r:id="rId15"/>
    <p:sldLayoutId id="2147484070" r:id="rId16"/>
    <p:sldLayoutId id="2147484071" r:id="rId17"/>
    <p:sldLayoutId id="2147484073" r:id="rId18"/>
    <p:sldLayoutId id="2147484074" r:id="rId19"/>
    <p:sldLayoutId id="2147484075" r:id="rId20"/>
    <p:sldLayoutId id="2147484076" r:id="rId21"/>
    <p:sldLayoutId id="2147484077" r:id="rId22"/>
    <p:sldLayoutId id="2147484079" r:id="rId23"/>
    <p:sldLayoutId id="2147484124" r:id="rId24"/>
    <p:sldLayoutId id="2147484080" r:id="rId25"/>
    <p:sldLayoutId id="2147484081" r:id="rId26"/>
    <p:sldLayoutId id="2147484082" r:id="rId27"/>
    <p:sldLayoutId id="2147484083" r:id="rId28"/>
    <p:sldLayoutId id="2147484084" r:id="rId29"/>
    <p:sldLayoutId id="2147484085" r:id="rId30"/>
    <p:sldLayoutId id="2147484086" r:id="rId31"/>
    <p:sldLayoutId id="2147484087" r:id="rId32"/>
    <p:sldLayoutId id="2147484088" r:id="rId33"/>
    <p:sldLayoutId id="2147484089" r:id="rId34"/>
    <p:sldLayoutId id="2147484090" r:id="rId35"/>
    <p:sldLayoutId id="2147484091" r:id="rId36"/>
    <p:sldLayoutId id="2147484092" r:id="rId37"/>
    <p:sldLayoutId id="2147484093" r:id="rId38"/>
    <p:sldLayoutId id="2147484094" r:id="rId39"/>
    <p:sldLayoutId id="2147484095" r:id="rId40"/>
    <p:sldLayoutId id="2147484096" r:id="rId41"/>
    <p:sldLayoutId id="2147484097" r:id="rId42"/>
    <p:sldLayoutId id="2147484098" r:id="rId43"/>
    <p:sldLayoutId id="2147484099" r:id="rId44"/>
    <p:sldLayoutId id="2147484100" r:id="rId45"/>
    <p:sldLayoutId id="2147484101" r:id="rId46"/>
    <p:sldLayoutId id="2147484102" r:id="rId47"/>
    <p:sldLayoutId id="2147484103" r:id="rId48"/>
    <p:sldLayoutId id="2147484104" r:id="rId49"/>
    <p:sldLayoutId id="2147484105" r:id="rId50"/>
    <p:sldLayoutId id="2147484106" r:id="rId51"/>
    <p:sldLayoutId id="2147484107" r:id="rId52"/>
    <p:sldLayoutId id="2147484108" r:id="rId53"/>
    <p:sldLayoutId id="2147484109" r:id="rId54"/>
    <p:sldLayoutId id="2147484110" r:id="rId55"/>
    <p:sldLayoutId id="2147484111" r:id="rId56"/>
    <p:sldLayoutId id="2147484112" r:id="rId57"/>
    <p:sldLayoutId id="2147484113" r:id="rId58"/>
    <p:sldLayoutId id="2147484114" r:id="rId59"/>
    <p:sldLayoutId id="2147484115" r:id="rId60"/>
    <p:sldLayoutId id="2147484116" r:id="rId61"/>
    <p:sldLayoutId id="2147484117" r:id="rId62"/>
    <p:sldLayoutId id="2147484118" r:id="rId63"/>
    <p:sldLayoutId id="2147484119" r:id="rId64"/>
    <p:sldLayoutId id="2147484120" r:id="rId65"/>
    <p:sldLayoutId id="2147484121" r:id="rId66"/>
    <p:sldLayoutId id="2147484122" r:id="rId67"/>
    <p:sldLayoutId id="2147484123" r:id="rId6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tabLst/>
        <a:defRPr sz="18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tabLst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309600" indent="-309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System Font Regular"/>
        <a:buChar char="►"/>
        <a:tabLst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669600" indent="-309600" algn="l" defTabSz="914400" rtl="0" eaLnBrk="1" latinLnBrk="0" hangingPunct="1">
        <a:lnSpc>
          <a:spcPct val="90000"/>
        </a:lnSpc>
        <a:spcBef>
          <a:spcPts val="600"/>
        </a:spcBef>
        <a:buFont typeface="System Font Regular"/>
        <a:buChar char="►"/>
        <a:tabLst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tabLst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9" orient="horz" pos="159" userDrawn="1">
          <p15:clr>
            <a:srgbClr val="5CE634"/>
          </p15:clr>
        </p15:guide>
        <p15:guide id="80" orient="horz" pos="4159" userDrawn="1">
          <p15:clr>
            <a:srgbClr val="5CE634"/>
          </p15:clr>
        </p15:guide>
        <p15:guide id="81" pos="160" userDrawn="1">
          <p15:clr>
            <a:srgbClr val="5CE634"/>
          </p15:clr>
        </p15:guide>
        <p15:guide id="82" pos="626" userDrawn="1">
          <p15:clr>
            <a:srgbClr val="5CE634"/>
          </p15:clr>
        </p15:guide>
        <p15:guide id="83" pos="1413" userDrawn="1">
          <p15:clr>
            <a:srgbClr val="5CE634"/>
          </p15:clr>
        </p15:guide>
        <p15:guide id="84" pos="1880" userDrawn="1">
          <p15:clr>
            <a:srgbClr val="5CE634"/>
          </p15:clr>
        </p15:guide>
        <p15:guide id="85" pos="2666" userDrawn="1">
          <p15:clr>
            <a:srgbClr val="5CE634"/>
          </p15:clr>
        </p15:guide>
        <p15:guide id="86" pos="3133" userDrawn="1">
          <p15:clr>
            <a:srgbClr val="5CE634"/>
          </p15:clr>
        </p15:guide>
        <p15:guide id="87" pos="3919" userDrawn="1">
          <p15:clr>
            <a:srgbClr val="5CE634"/>
          </p15:clr>
        </p15:guide>
        <p15:guide id="88" pos="4386" userDrawn="1">
          <p15:clr>
            <a:srgbClr val="5CE634"/>
          </p15:clr>
        </p15:guide>
        <p15:guide id="89" pos="5173" userDrawn="1">
          <p15:clr>
            <a:srgbClr val="5CE634"/>
          </p15:clr>
        </p15:guide>
        <p15:guide id="90" pos="5639" userDrawn="1">
          <p15:clr>
            <a:srgbClr val="5CE634"/>
          </p15:clr>
        </p15:guide>
        <p15:guide id="91" pos="6426" userDrawn="1">
          <p15:clr>
            <a:srgbClr val="5CE634"/>
          </p15:clr>
        </p15:guide>
        <p15:guide id="92" pos="6893" userDrawn="1">
          <p15:clr>
            <a:srgbClr val="5CE634"/>
          </p15:clr>
        </p15:guide>
        <p15:guide id="93" pos="786" userDrawn="1">
          <p15:clr>
            <a:srgbClr val="5CE634"/>
          </p15:clr>
        </p15:guide>
        <p15:guide id="94" pos="1253" userDrawn="1">
          <p15:clr>
            <a:srgbClr val="5CE634"/>
          </p15:clr>
        </p15:guide>
        <p15:guide id="95" pos="2040" userDrawn="1">
          <p15:clr>
            <a:srgbClr val="5CE634"/>
          </p15:clr>
        </p15:guide>
        <p15:guide id="96" pos="2506" userDrawn="1">
          <p15:clr>
            <a:srgbClr val="5CE634"/>
          </p15:clr>
        </p15:guide>
        <p15:guide id="97" pos="3293" userDrawn="1">
          <p15:clr>
            <a:srgbClr val="5CE634"/>
          </p15:clr>
        </p15:guide>
        <p15:guide id="98" pos="3760" userDrawn="1">
          <p15:clr>
            <a:srgbClr val="5CE634"/>
          </p15:clr>
        </p15:guide>
        <p15:guide id="99" pos="4546" userDrawn="1">
          <p15:clr>
            <a:srgbClr val="5CE634"/>
          </p15:clr>
        </p15:guide>
        <p15:guide id="100" pos="5013" userDrawn="1">
          <p15:clr>
            <a:srgbClr val="5CE634"/>
          </p15:clr>
        </p15:guide>
        <p15:guide id="101" pos="5799" userDrawn="1">
          <p15:clr>
            <a:srgbClr val="5CE634"/>
          </p15:clr>
        </p15:guide>
        <p15:guide id="102" pos="6266" userDrawn="1">
          <p15:clr>
            <a:srgbClr val="5CE634"/>
          </p15:clr>
        </p15:guide>
        <p15:guide id="103" pos="7053" userDrawn="1">
          <p15:clr>
            <a:srgbClr val="5CE634"/>
          </p15:clr>
        </p15:guide>
        <p15:guide id="104" pos="7519" userDrawn="1">
          <p15:clr>
            <a:srgbClr val="5CE63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EC72D9-0A4A-E08B-4953-E42ED043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D29C3-FB61-1249-BD8B-3EE434430060}" type="datetime1">
              <a:rPr lang="en-GB" smtClean="0"/>
              <a:t>20/02/2026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EF7CD5-EA81-C0F1-D23A-E0503163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BC4548-BF34-403D-04C9-A21A67FD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School process flow intake 2026</a:t>
            </a:r>
          </a:p>
        </p:txBody>
      </p:sp>
    </p:spTree>
    <p:extLst>
      <p:ext uri="{BB962C8B-B14F-4D97-AF65-F5344CB8AC3E}">
        <p14:creationId xmlns:p14="http://schemas.microsoft.com/office/powerpoint/2010/main" val="360975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3555B4-CD0C-0643-CD44-38FDF8629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00AD-19A7-C849-89C8-6005E3F5105B}" type="datetime1">
              <a:rPr lang="en-GB" smtClean="0"/>
              <a:t>20/02/2026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893D72-563D-12BD-4853-ED8EC3AB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4730D-B239-03AC-846B-446594859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DEF67FF-6AB2-F5FD-A5CE-2ABA2946AD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64785"/>
              </p:ext>
            </p:extLst>
          </p:nvPr>
        </p:nvGraphicFramePr>
        <p:xfrm>
          <a:off x="1922897" y="1370464"/>
          <a:ext cx="8346205" cy="4782088"/>
        </p:xfrm>
        <a:graphic>
          <a:graphicData uri="http://schemas.openxmlformats.org/drawingml/2006/table">
            <a:tbl>
              <a:tblPr firstRow="1" bandRow="1"/>
              <a:tblGrid>
                <a:gridCol w="1192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23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3616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 dirty="0"/>
                        <a:t>STAGES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0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/>
                        <a:t>Application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/>
                        <a:t>Admission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/>
                        <a:t>Enrollment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/>
                        <a:t>Program</a:t>
                      </a:r>
                      <a:r>
                        <a:rPr lang="en-US" sz="900" b="1" baseline="0"/>
                        <a:t> </a:t>
                      </a:r>
                    </a:p>
                    <a:p>
                      <a:pPr algn="ctr"/>
                      <a:r>
                        <a:rPr lang="en-US" sz="900" b="1" baseline="0"/>
                        <a:t>Execution Y1</a:t>
                      </a:r>
                      <a:endParaRPr lang="en-US" sz="900" b="1"/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 dirty="0"/>
                        <a:t>Program</a:t>
                      </a:r>
                      <a:r>
                        <a:rPr lang="en-US" sz="900" b="1" baseline="0" dirty="0"/>
                        <a:t> </a:t>
                      </a:r>
                    </a:p>
                    <a:p>
                      <a:pPr algn="ctr"/>
                      <a:r>
                        <a:rPr lang="en-US" sz="900" b="1" baseline="0" dirty="0"/>
                        <a:t>Execution Y2</a:t>
                      </a:r>
                      <a:endParaRPr lang="en-US" sz="900" b="1" dirty="0"/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/>
                        <a:t>Graduation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900" b="1" dirty="0"/>
                        <a:t>Alumni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94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616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DELIVERABLES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lvl="0" indent="-60325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Application Form</a:t>
                      </a:r>
                    </a:p>
                    <a:p>
                      <a:pPr marL="0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Motivation letter</a:t>
                      </a:r>
                    </a:p>
                    <a:p>
                      <a:pPr marL="0" lvl="0" indent="-60325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CV</a:t>
                      </a:r>
                    </a:p>
                    <a:p>
                      <a:pPr marL="0" lvl="0" indent="-60325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Transcript</a:t>
                      </a:r>
                    </a:p>
                    <a:p>
                      <a:pPr marL="0" lvl="0" indent="-60325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Certificates</a:t>
                      </a:r>
                    </a:p>
                    <a:p>
                      <a:pPr marL="0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Proof of English Language Skill</a:t>
                      </a:r>
                    </a:p>
                    <a:p>
                      <a:pPr marL="0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Copy passport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General Eligibility Check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Program Specific Eligibility Check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Initial Ranking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Final ranking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Program Acceptance Letter, incl. scholarship information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Rejection e-mail</a:t>
                      </a: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800" b="1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Registration</a:t>
                      </a:r>
                      <a:r>
                        <a:rPr lang="nl-NL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fee </a:t>
                      </a:r>
                      <a:r>
                        <a:rPr lang="nl-NL" sz="800" b="1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invoice</a:t>
                      </a:r>
                      <a:endParaRPr lang="en-US" sz="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Local admission letter from Y1 university</a:t>
                      </a:r>
                    </a:p>
                  </a:txBody>
                  <a:tcPr marL="51435" marR="51435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Registration fee payment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Administration fee payment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fee / Invoice year 1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Student agreement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Enrollment at Y1 university</a:t>
                      </a:r>
                    </a:p>
                    <a:p>
                      <a:pPr marL="0" marR="0" lvl="0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Transcript engineering courses (60 ECTS)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Participation in I&amp;E courses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in events (e.g. kick off, community, etc.) </a:t>
                      </a: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fee / instalment payments</a:t>
                      </a:r>
                      <a:endParaRPr lang="en-US" sz="800" b="1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baseline="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Career </a:t>
                      </a:r>
                      <a:r>
                        <a:rPr lang="nl-NL" sz="800" kern="1200" baseline="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Impact </a:t>
                      </a:r>
                      <a:r>
                        <a:rPr lang="nl-NL" sz="800" kern="1200" baseline="0" dirty="0" err="1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endParaRPr lang="en-US" sz="800" kern="1200" baseline="0" dirty="0">
                        <a:solidFill>
                          <a:srgbClr val="FF99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Enrollment at Year 2 university</a:t>
                      </a: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Transcript engineering courses (60 ECTS)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Participation in I&amp;E courses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in events (e.g. kick off, community, etc.)</a:t>
                      </a: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fee Year 2 / instalment payments</a:t>
                      </a:r>
                    </a:p>
                    <a:p>
                      <a:pPr marL="60325" marR="0" lvl="0" indent="-60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800" kern="1200" baseline="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Career Impact </a:t>
                      </a:r>
                      <a:r>
                        <a:rPr lang="nl-NL" sz="800" kern="1200" baseline="0" dirty="0" err="1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InnoEnergy Certificate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(Degree certificate Y1)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(Degree certificate Y2)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Participate in events (e.g. community, alumni unite,  etc.) </a:t>
                      </a:r>
                    </a:p>
                    <a:p>
                      <a:pPr marL="0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Job success</a:t>
                      </a:r>
                    </a:p>
                    <a:p>
                      <a:pPr marL="60325" marR="0" lvl="0" indent="-60325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Satisfaction surveys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570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endParaRPr lang="en-US" sz="800" b="1" dirty="0"/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661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en-US" sz="1000" b="1" dirty="0"/>
                        <a:t>Who is involved (main) beside</a:t>
                      </a:r>
                      <a:r>
                        <a:rPr lang="en-US" sz="1000" b="1" baseline="0" dirty="0"/>
                        <a:t> the student/applicant/alumnus?</a:t>
                      </a:r>
                      <a:endParaRPr lang="en-US" sz="1000" b="1" dirty="0"/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1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nl-NL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Admission office</a:t>
                      </a:r>
                      <a:endParaRPr lang="en-US" sz="800" kern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Applicant/Student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 </a:t>
                      </a:r>
                      <a:r>
                        <a:rPr lang="en-US" sz="80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Admission Office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Outsourcing</a:t>
                      </a:r>
                      <a:endParaRPr lang="en-US" sz="800" kern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Consortium</a:t>
                      </a:r>
                      <a:endParaRPr lang="en-US" sz="800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University</a:t>
                      </a: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Student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School/ </a:t>
                      </a:r>
                      <a:r>
                        <a:rPr lang="nl-NL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Outsourcing</a:t>
                      </a:r>
                      <a:endParaRPr lang="en-US" sz="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University</a:t>
                      </a: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Student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 / </a:t>
                      </a:r>
                      <a:r>
                        <a:rPr lang="nl-NL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Outsourcing</a:t>
                      </a:r>
                      <a:endParaRPr lang="en-US" sz="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Consortium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University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Career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  <a:endParaRPr lang="en-US" sz="8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Student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 / </a:t>
                      </a:r>
                      <a:r>
                        <a:rPr lang="nl-NL" sz="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Outsourcing</a:t>
                      </a:r>
                      <a:endParaRPr lang="en-US" sz="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Consortium</a:t>
                      </a:r>
                      <a:b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University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Career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  <a:endParaRPr lang="en-US" sz="8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Student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 </a:t>
                      </a:r>
                      <a:r>
                        <a:rPr lang="en-US" sz="8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University</a:t>
                      </a: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Student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8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8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Master School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nl-NL" sz="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CommUnity</a:t>
                      </a:r>
                      <a:endParaRPr lang="en-US" sz="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Career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</a:p>
                    <a:p>
                      <a:pPr marL="0" algn="ctr" defTabSz="914400" rtl="0" eaLnBrk="1" latinLnBrk="0" hangingPunct="1"/>
                      <a:r>
                        <a:rPr lang="nl-NL" sz="8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Alumnus</a:t>
                      </a:r>
                      <a:endParaRPr lang="en-US" sz="8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Pentagon 2">
            <a:extLst>
              <a:ext uri="{FF2B5EF4-FFF2-40B4-BE49-F238E27FC236}">
                <a16:creationId xmlns:a16="http://schemas.microsoft.com/office/drawing/2014/main" id="{B39D0B09-E7A1-B5DE-132F-0ED6CE5FABDB}"/>
              </a:ext>
            </a:extLst>
          </p:cNvPr>
          <p:cNvSpPr/>
          <p:nvPr/>
        </p:nvSpPr>
        <p:spPr>
          <a:xfrm>
            <a:off x="5651166" y="865022"/>
            <a:ext cx="939310" cy="277980"/>
          </a:xfrm>
          <a:prstGeom prst="homePlate">
            <a:avLst/>
          </a:prstGeom>
          <a:noFill/>
          <a:ln w="25400" cap="flat" cmpd="sng" algn="ctr">
            <a:solidFill>
              <a:srgbClr val="CC66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Sept 2026-July 2027</a:t>
            </a:r>
          </a:p>
        </p:txBody>
      </p:sp>
      <p:sp>
        <p:nvSpPr>
          <p:cNvPr id="12" name="Pentagon 5">
            <a:extLst>
              <a:ext uri="{FF2B5EF4-FFF2-40B4-BE49-F238E27FC236}">
                <a16:creationId xmlns:a16="http://schemas.microsoft.com/office/drawing/2014/main" id="{75C1875A-C6B4-B5A5-CBC4-65C0C1327102}"/>
              </a:ext>
            </a:extLst>
          </p:cNvPr>
          <p:cNvSpPr/>
          <p:nvPr/>
        </p:nvSpPr>
        <p:spPr>
          <a:xfrm>
            <a:off x="4449184" y="865022"/>
            <a:ext cx="1099702" cy="285518"/>
          </a:xfrm>
          <a:prstGeom prst="homePlate">
            <a:avLst/>
          </a:prstGeom>
          <a:noFill/>
          <a:ln w="19050" cap="flat" cmpd="sng" algn="ctr">
            <a:solidFill>
              <a:srgbClr val="96C2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June-Oct 2026</a:t>
            </a:r>
          </a:p>
        </p:txBody>
      </p:sp>
      <p:sp>
        <p:nvSpPr>
          <p:cNvPr id="13" name="Pentagon 7">
            <a:extLst>
              <a:ext uri="{FF2B5EF4-FFF2-40B4-BE49-F238E27FC236}">
                <a16:creationId xmlns:a16="http://schemas.microsoft.com/office/drawing/2014/main" id="{DC3C5CFD-A23C-59EA-9547-02A36B399B54}"/>
              </a:ext>
            </a:extLst>
          </p:cNvPr>
          <p:cNvSpPr/>
          <p:nvPr/>
        </p:nvSpPr>
        <p:spPr>
          <a:xfrm>
            <a:off x="3316066" y="854167"/>
            <a:ext cx="1036341" cy="285518"/>
          </a:xfrm>
          <a:prstGeom prst="homePlate">
            <a:avLst/>
          </a:prstGeom>
          <a:noFill/>
          <a:ln w="19050" cap="flat" cmpd="sng" algn="ctr">
            <a:solidFill>
              <a:srgbClr val="96C2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March – July 202</a:t>
            </a:r>
            <a:r>
              <a:rPr lang="en-US" sz="1050" kern="0" dirty="0">
                <a:solidFill>
                  <a:prstClr val="black"/>
                </a:solidFill>
                <a:latin typeface="Calibri"/>
              </a:rPr>
              <a:t>6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Pentagon 8">
            <a:extLst>
              <a:ext uri="{FF2B5EF4-FFF2-40B4-BE49-F238E27FC236}">
                <a16:creationId xmlns:a16="http://schemas.microsoft.com/office/drawing/2014/main" id="{19ABF7EE-69AA-B24D-371E-A2DDC03765CD}"/>
              </a:ext>
            </a:extLst>
          </p:cNvPr>
          <p:cNvSpPr/>
          <p:nvPr/>
        </p:nvSpPr>
        <p:spPr>
          <a:xfrm>
            <a:off x="2178052" y="854686"/>
            <a:ext cx="1000975" cy="285518"/>
          </a:xfrm>
          <a:prstGeom prst="homePlate">
            <a:avLst>
              <a:gd name="adj" fmla="val 65906"/>
            </a:avLst>
          </a:prstGeom>
          <a:noFill/>
          <a:ln w="19050" cap="flat" cmpd="sng" algn="ctr">
            <a:solidFill>
              <a:srgbClr val="96C247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 – Feb 202</a:t>
            </a:r>
            <a:r>
              <a:rPr lang="en-US" sz="1050" kern="0" dirty="0">
                <a:solidFill>
                  <a:prstClr val="black"/>
                </a:solidFill>
                <a:latin typeface="Calibri"/>
              </a:rPr>
              <a:t>6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Pentagon 9">
            <a:extLst>
              <a:ext uri="{FF2B5EF4-FFF2-40B4-BE49-F238E27FC236}">
                <a16:creationId xmlns:a16="http://schemas.microsoft.com/office/drawing/2014/main" id="{45363E4F-9F51-6BE5-E2F9-4CE8FD68BFD6}"/>
              </a:ext>
            </a:extLst>
          </p:cNvPr>
          <p:cNvSpPr/>
          <p:nvPr/>
        </p:nvSpPr>
        <p:spPr>
          <a:xfrm>
            <a:off x="6758163" y="855857"/>
            <a:ext cx="939309" cy="279073"/>
          </a:xfrm>
          <a:prstGeom prst="homePlate">
            <a:avLst/>
          </a:prstGeom>
          <a:noFill/>
          <a:ln w="25400" cap="flat" cmpd="sng" algn="ctr">
            <a:solidFill>
              <a:srgbClr val="D2DF83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Sept 2027-July 2028</a:t>
            </a:r>
          </a:p>
        </p:txBody>
      </p:sp>
      <p:sp>
        <p:nvSpPr>
          <p:cNvPr id="16" name="Pentagon 10">
            <a:extLst>
              <a:ext uri="{FF2B5EF4-FFF2-40B4-BE49-F238E27FC236}">
                <a16:creationId xmlns:a16="http://schemas.microsoft.com/office/drawing/2014/main" id="{8000BF20-DDAA-7897-09F2-A3146F654DB6}"/>
              </a:ext>
            </a:extLst>
          </p:cNvPr>
          <p:cNvSpPr/>
          <p:nvPr/>
        </p:nvSpPr>
        <p:spPr>
          <a:xfrm>
            <a:off x="7865159" y="841891"/>
            <a:ext cx="1847682" cy="279074"/>
          </a:xfrm>
          <a:prstGeom prst="homePlate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 2028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96340A-2BC9-BAEF-F695-3AB9E8438C9D}"/>
              </a:ext>
            </a:extLst>
          </p:cNvPr>
          <p:cNvCxnSpPr>
            <a:cxnSpLocks/>
          </p:cNvCxnSpPr>
          <p:nvPr/>
        </p:nvCxnSpPr>
        <p:spPr>
          <a:xfrm>
            <a:off x="3136212" y="1492074"/>
            <a:ext cx="0" cy="4660477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183BE9-E322-B3C2-8956-917C75135B79}"/>
              </a:ext>
            </a:extLst>
          </p:cNvPr>
          <p:cNvCxnSpPr>
            <a:cxnSpLocks/>
          </p:cNvCxnSpPr>
          <p:nvPr/>
        </p:nvCxnSpPr>
        <p:spPr>
          <a:xfrm>
            <a:off x="7881610" y="1492075"/>
            <a:ext cx="98" cy="4660477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2FA5846-153E-9F2F-D1D0-F67D6B897F7C}"/>
              </a:ext>
            </a:extLst>
          </p:cNvPr>
          <p:cNvSpPr txBox="1"/>
          <p:nvPr/>
        </p:nvSpPr>
        <p:spPr>
          <a:xfrm>
            <a:off x="1395719" y="183617"/>
            <a:ext cx="9684774" cy="49161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2800" dirty="0"/>
              <a:t>Master School process intake 2026</a:t>
            </a:r>
          </a:p>
        </p:txBody>
      </p:sp>
    </p:spTree>
    <p:extLst>
      <p:ext uri="{BB962C8B-B14F-4D97-AF65-F5344CB8AC3E}">
        <p14:creationId xmlns:p14="http://schemas.microsoft.com/office/powerpoint/2010/main" val="161300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E44B1-5FD4-20A3-9040-12A205A65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8C4B15-78C5-B921-0BD0-13C5443D2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00AD-19A7-C849-89C8-6005E3F5105B}" type="datetime1">
              <a:rPr lang="en-GB" smtClean="0"/>
              <a:t>20/02/2026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3E653F-DA8D-30C3-043C-E1EAECCE4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579D5-9A7D-0E55-B43A-A8A15331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4A0342-3F05-C181-1679-0B4C70DC30ED}"/>
              </a:ext>
            </a:extLst>
          </p:cNvPr>
          <p:cNvSpPr txBox="1"/>
          <p:nvPr/>
        </p:nvSpPr>
        <p:spPr>
          <a:xfrm>
            <a:off x="973394" y="255639"/>
            <a:ext cx="9684774" cy="49161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2800" dirty="0"/>
              <a:t>Detailed admission timeline intake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19DD5C-97DF-F38D-6AB3-FEF47C292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07" y="1363736"/>
            <a:ext cx="11025985" cy="451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9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9D47C-9E13-9B45-5DBA-46A843B2D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947913-6DF2-B6DC-A753-D43AE0671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00AD-19A7-C849-89C8-6005E3F5105B}" type="datetime1">
              <a:rPr lang="en-GB" smtClean="0"/>
              <a:t>20/02/2026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6B43BF-8D5A-62C7-F8B1-2554C1DA8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FBE4D-1C28-538F-F5E1-42C683B91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D179-BD63-2643-80AD-8C0865A45A9B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9C2DCB-2FCC-808E-087C-0AFF8FC3E44F}"/>
              </a:ext>
            </a:extLst>
          </p:cNvPr>
          <p:cNvSpPr txBox="1"/>
          <p:nvPr/>
        </p:nvSpPr>
        <p:spPr>
          <a:xfrm>
            <a:off x="973394" y="255639"/>
            <a:ext cx="9684774" cy="49161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2800" dirty="0"/>
              <a:t>Example of timing of payment milestones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CAA57B-DB16-7436-601E-3593CA6B5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22" y="1809186"/>
            <a:ext cx="11095355" cy="215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8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NO V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34737"/>
      </a:accent1>
      <a:accent2>
        <a:srgbClr val="682C28"/>
      </a:accent2>
      <a:accent3>
        <a:srgbClr val="FF6F43"/>
      </a:accent3>
      <a:accent4>
        <a:srgbClr val="F7D164"/>
      </a:accent4>
      <a:accent5>
        <a:srgbClr val="BFFDAC"/>
      </a:accent5>
      <a:accent6>
        <a:srgbClr val="1E2447"/>
      </a:accent6>
      <a:hlink>
        <a:srgbClr val="7792F8"/>
      </a:hlink>
      <a:folHlink>
        <a:srgbClr val="1E244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oval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>
        <a:noAutofit/>
      </a:bodyPr>
      <a:lstStyle>
        <a:defPPr algn="l">
          <a:defRPr smtClean="0"/>
        </a:defPPr>
      </a:lstStyle>
    </a:txDef>
  </a:objectDefaults>
  <a:extraClrSchemeLst/>
  <a:custClrLst>
    <a:custClr name="Custom Color 1">
      <a:srgbClr val="FFFFFF"/>
    </a:custClr>
    <a:custClr name="Custom Color 2">
      <a:srgbClr val="000000"/>
    </a:custClr>
    <a:custClr name="Custom Color 3">
      <a:srgbClr val="D9D9D9"/>
    </a:custClr>
    <a:custClr name="Custom Color 4">
      <a:srgbClr val="7792F8"/>
    </a:custClr>
    <a:custClr name="Custom Color 5">
      <a:srgbClr val="334737"/>
    </a:custClr>
    <a:custClr name="Custom Color 6">
      <a:srgbClr val="682C28"/>
    </a:custClr>
    <a:custClr name="Custom Color 7">
      <a:srgbClr val="FF6F43"/>
    </a:custClr>
    <a:custClr name="Custom Color 8">
      <a:srgbClr val="F7D164"/>
    </a:custClr>
    <a:custClr name="Custom Color 9">
      <a:srgbClr val="BFFDAC"/>
    </a:custClr>
    <a:custClr name="Custom Color 10">
      <a:srgbClr val="1E2447"/>
    </a:custClr>
  </a:custClrLst>
  <a:extLst>
    <a:ext uri="{05A4C25C-085E-4340-85A3-A5531E510DB2}">
      <thm15:themeFamily xmlns:thm15="http://schemas.microsoft.com/office/thememl/2012/main" name="231224_InnoEnergy-Powerpoint-Template-V5" id="{4363D00C-5473-6043-940C-5490D4717212}" vid="{3612C02A-AACF-5D49-9847-C6249F70E3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170b17-1129-4a03-a25c-a425132104e3">
      <Terms xmlns="http://schemas.microsoft.com/office/infopath/2007/PartnerControls"/>
    </lcf76f155ced4ddcb4097134ff3c332f>
    <TaxCatchAll xmlns="94f496c5-8310-4016-bc77-27308eafb34b" xsi:nil="true"/>
    <FileHash xmlns="66170b17-1129-4a03-a25c-a425132104e3" xsi:nil="true"/>
    <CloudMigratorOriginId xmlns="66170b17-1129-4a03-a25c-a425132104e3" xsi:nil="true"/>
    <CloudMigratorVersion xmlns="66170b17-1129-4a03-a25c-a425132104e3" xsi:nil="true"/>
    <UniqueSourceRef xmlns="66170b17-1129-4a03-a25c-a425132104e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BBE39A2236F64EB401DA46E096DDD9" ma:contentTypeVersion="23" ma:contentTypeDescription="Create a new document." ma:contentTypeScope="" ma:versionID="a032e375e50ddb66162e141b09109868">
  <xsd:schema xmlns:xsd="http://www.w3.org/2001/XMLSchema" xmlns:xs="http://www.w3.org/2001/XMLSchema" xmlns:p="http://schemas.microsoft.com/office/2006/metadata/properties" xmlns:ns2="66170b17-1129-4a03-a25c-a425132104e3" xmlns:ns3="94f496c5-8310-4016-bc77-27308eafb34b" targetNamespace="http://schemas.microsoft.com/office/2006/metadata/properties" ma:root="true" ma:fieldsID="20b4a30240cde7a9050643dd7ee11463" ns2:_="" ns3:_="">
    <xsd:import namespace="66170b17-1129-4a03-a25c-a425132104e3"/>
    <xsd:import namespace="94f496c5-8310-4016-bc77-27308eafb34b"/>
    <xsd:element name="properties">
      <xsd:complexType>
        <xsd:sequence>
          <xsd:element name="documentManagement">
            <xsd:complexType>
              <xsd:all>
                <xsd:element ref="ns2:CloudMigratorOriginId" minOccurs="0"/>
                <xsd:element ref="ns2:FileHash" minOccurs="0"/>
                <xsd:element ref="ns2:CloudMigratorVersion" minOccurs="0"/>
                <xsd:element ref="ns2:UniqueSourceRef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170b17-1129-4a03-a25c-a425132104e3" elementFormDefault="qualified">
    <xsd:import namespace="http://schemas.microsoft.com/office/2006/documentManagement/types"/>
    <xsd:import namespace="http://schemas.microsoft.com/office/infopath/2007/PartnerControls"/>
    <xsd:element name="CloudMigratorOriginId" ma:index="8" nillable="true" ma:displayName="CloudMigratorOriginId" ma:internalName="CloudMigratorOriginId">
      <xsd:simpleType>
        <xsd:restriction base="dms:Note">
          <xsd:maxLength value="255"/>
        </xsd:restriction>
      </xsd:simpleType>
    </xsd:element>
    <xsd:element name="FileHash" ma:index="9" nillable="true" ma:displayName="FileHash" ma:internalName="FileHash">
      <xsd:simpleType>
        <xsd:restriction base="dms:Note">
          <xsd:maxLength value="255"/>
        </xsd:restriction>
      </xsd:simpleType>
    </xsd:element>
    <xsd:element name="CloudMigratorVersion" ma:index="10" nillable="true" ma:displayName="CloudMigratorVersion" ma:internalName="CloudMigratorVersion">
      <xsd:simpleType>
        <xsd:restriction base="dms:Note">
          <xsd:maxLength value="255"/>
        </xsd:restriction>
      </xsd:simpleType>
    </xsd:element>
    <xsd:element name="UniqueSourceRef" ma:index="11" nillable="true" ma:displayName="UniqueSourceRef" ma:internalName="UniqueSourceRef">
      <xsd:simpleType>
        <xsd:restriction base="dms:Note">
          <xsd:maxLength value="255"/>
        </xsd:restriction>
      </xsd:simple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50f266f4-61b3-41dd-810f-7b46befda0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f496c5-8310-4016-bc77-27308eafb34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226d5dc7-ef9c-43c3-8649-5bab0d09c059}" ma:internalName="TaxCatchAll" ma:showField="CatchAllData" ma:web="94f496c5-8310-4016-bc77-27308eafb3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1549B0-94F8-45B6-81D6-63A089A4EDA8}">
  <ds:schemaRefs>
    <ds:schemaRef ds:uri="372a27a6-53b0-46ec-8dae-670e1a75abf7"/>
    <ds:schemaRef ds:uri="b5f4215b-55be-4a2a-8bae-17735a9cedf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66170b17-1129-4a03-a25c-a425132104e3"/>
    <ds:schemaRef ds:uri="94f496c5-8310-4016-bc77-27308eafb34b"/>
  </ds:schemaRefs>
</ds:datastoreItem>
</file>

<file path=customXml/itemProps2.xml><?xml version="1.0" encoding="utf-8"?>
<ds:datastoreItem xmlns:ds="http://schemas.openxmlformats.org/officeDocument/2006/customXml" ds:itemID="{88B9C00B-B15B-41FD-8B40-BD1416F0E6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A5E76A-C273-4DC2-8C6A-BB240CF8C9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170b17-1129-4a03-a25c-a425132104e3"/>
    <ds:schemaRef ds:uri="94f496c5-8310-4016-bc77-27308eafb3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303</Words>
  <Application>Microsoft Office PowerPoint</Application>
  <PresentationFormat>Widescreen</PresentationFormat>
  <Paragraphs>97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Calibri Light</vt:lpstr>
      <vt:lpstr>System Font Regular</vt:lpstr>
      <vt:lpstr>Office Theme</vt:lpstr>
      <vt:lpstr>Master School process flow intake 2026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Rachel Dawson (Interbrand)</dc:creator>
  <cp:lastModifiedBy>Silvia Mateos</cp:lastModifiedBy>
  <cp:revision>2</cp:revision>
  <dcterms:created xsi:type="dcterms:W3CDTF">2025-01-27T15:46:41Z</dcterms:created>
  <dcterms:modified xsi:type="dcterms:W3CDTF">2026-02-20T14:34:09Z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e19d756-792e-42a1-bcad-4cb9051ddd2d_Enabled">
    <vt:lpwstr>true</vt:lpwstr>
  </property>
  <property fmtid="{D5CDD505-2E9C-101B-9397-08002B2CF9AE}" pid="3" name="MSIP_Label_8e19d756-792e-42a1-bcad-4cb9051ddd2d_SetDate">
    <vt:lpwstr>2024-12-20T16:55:05Z</vt:lpwstr>
  </property>
  <property fmtid="{D5CDD505-2E9C-101B-9397-08002B2CF9AE}" pid="4" name="MSIP_Label_8e19d756-792e-42a1-bcad-4cb9051ddd2d_Method">
    <vt:lpwstr>Standard</vt:lpwstr>
  </property>
  <property fmtid="{D5CDD505-2E9C-101B-9397-08002B2CF9AE}" pid="5" name="MSIP_Label_8e19d756-792e-42a1-bcad-4cb9051ddd2d_Name">
    <vt:lpwstr>Confidential</vt:lpwstr>
  </property>
  <property fmtid="{D5CDD505-2E9C-101B-9397-08002B2CF9AE}" pid="6" name="MSIP_Label_8e19d756-792e-42a1-bcad-4cb9051ddd2d_SiteId">
    <vt:lpwstr>41eb501a-f671-4ce0-a5bf-b64168c3705f</vt:lpwstr>
  </property>
  <property fmtid="{D5CDD505-2E9C-101B-9397-08002B2CF9AE}" pid="7" name="MSIP_Label_8e19d756-792e-42a1-bcad-4cb9051ddd2d_ActionId">
    <vt:lpwstr>0b0a3070-26f0-429b-8f36-2df9a49235d3</vt:lpwstr>
  </property>
  <property fmtid="{D5CDD505-2E9C-101B-9397-08002B2CF9AE}" pid="8" name="MSIP_Label_8e19d756-792e-42a1-bcad-4cb9051ddd2d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Confidential - Not for Public Consumption or Distribution</vt:lpwstr>
  </property>
  <property fmtid="{D5CDD505-2E9C-101B-9397-08002B2CF9AE}" pid="11" name="ContentTypeId">
    <vt:lpwstr>0x01010083BBE39A2236F64EB401DA46E096DDD9</vt:lpwstr>
  </property>
  <property fmtid="{D5CDD505-2E9C-101B-9397-08002B2CF9AE}" pid="12" name="MediaServiceImageTags">
    <vt:lpwstr/>
  </property>
</Properties>
</file>